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60" r:id="rId2"/>
    <p:sldId id="261" r:id="rId3"/>
    <p:sldId id="270" r:id="rId4"/>
    <p:sldId id="263" r:id="rId5"/>
    <p:sldId id="262" r:id="rId6"/>
    <p:sldId id="268" r:id="rId7"/>
    <p:sldId id="269"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B1D3"/>
    <a:srgbClr val="FB80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57" autoAdjust="0"/>
    <p:restoredTop sz="94255" autoAdjust="0"/>
  </p:normalViewPr>
  <p:slideViewPr>
    <p:cSldViewPr snapToGrid="0">
      <p:cViewPr varScale="1">
        <p:scale>
          <a:sx n="86" d="100"/>
          <a:sy n="86" d="100"/>
        </p:scale>
        <p:origin x="111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FC028F-568B-4C06-83C6-4B434D278202}"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US"/>
        </a:p>
      </dgm:t>
    </dgm:pt>
    <dgm:pt modelId="{0CED67A4-CD24-44AC-B080-2EDBCE87F231}">
      <dgm:prSet phldrT="[Text]"/>
      <dgm:spPr/>
      <dgm:t>
        <a:bodyPr/>
        <a:lstStyle/>
        <a:p>
          <a:r>
            <a:rPr lang="en-US" dirty="0" smtClean="0"/>
            <a:t>Problem</a:t>
          </a:r>
          <a:endParaRPr lang="en-US" dirty="0"/>
        </a:p>
      </dgm:t>
    </dgm:pt>
    <dgm:pt modelId="{6119232B-7EBB-4552-8E1A-F9AAFD86EC8B}" type="parTrans" cxnId="{F3E59560-8E9A-4F06-A478-DE0A1FC3ADF6}">
      <dgm:prSet/>
      <dgm:spPr/>
      <dgm:t>
        <a:bodyPr/>
        <a:lstStyle/>
        <a:p>
          <a:endParaRPr lang="en-US"/>
        </a:p>
      </dgm:t>
    </dgm:pt>
    <dgm:pt modelId="{2FE8D223-7B11-4E89-A275-C3A8A3E1F1CE}" type="sibTrans" cxnId="{F3E59560-8E9A-4F06-A478-DE0A1FC3ADF6}">
      <dgm:prSet/>
      <dgm:spPr/>
      <dgm:t>
        <a:bodyPr/>
        <a:lstStyle/>
        <a:p>
          <a:endParaRPr lang="en-US"/>
        </a:p>
      </dgm:t>
    </dgm:pt>
    <dgm:pt modelId="{1E632BF2-403E-4910-B0F7-97233E86D95B}">
      <dgm:prSet phldrT="[Text]" custT="1"/>
      <dgm:spPr/>
      <dgm:t>
        <a:bodyPr/>
        <a:lstStyle/>
        <a:p>
          <a:r>
            <a:rPr lang="en-US" sz="1200" dirty="0" smtClean="0"/>
            <a:t>+1,000 pages of comments, mostly in PDF form, need to be sorted and read by SMEs</a:t>
          </a:r>
          <a:endParaRPr lang="en-US" sz="1200" dirty="0"/>
        </a:p>
      </dgm:t>
    </dgm:pt>
    <dgm:pt modelId="{4DA4BB36-BF35-4B99-BD4D-96A1E85CDAD7}" type="parTrans" cxnId="{36645D55-D1F2-4E55-9779-6718B2E8700A}">
      <dgm:prSet/>
      <dgm:spPr/>
      <dgm:t>
        <a:bodyPr/>
        <a:lstStyle/>
        <a:p>
          <a:endParaRPr lang="en-US"/>
        </a:p>
      </dgm:t>
    </dgm:pt>
    <dgm:pt modelId="{20DD018B-969B-4B5F-B509-1A5DE2A3402C}" type="sibTrans" cxnId="{36645D55-D1F2-4E55-9779-6718B2E8700A}">
      <dgm:prSet/>
      <dgm:spPr/>
      <dgm:t>
        <a:bodyPr/>
        <a:lstStyle/>
        <a:p>
          <a:endParaRPr lang="en-US"/>
        </a:p>
      </dgm:t>
    </dgm:pt>
    <dgm:pt modelId="{1F3397DB-CD1C-4DFA-833C-1AD31094772E}">
      <dgm:prSet phldrT="[Text]"/>
      <dgm:spPr/>
      <dgm:t>
        <a:bodyPr/>
        <a:lstStyle/>
        <a:p>
          <a:r>
            <a:rPr lang="en-US" dirty="0" smtClean="0"/>
            <a:t>Current Solution</a:t>
          </a:r>
          <a:endParaRPr lang="en-US" dirty="0"/>
        </a:p>
      </dgm:t>
    </dgm:pt>
    <dgm:pt modelId="{E6C7B055-374D-4B76-A2E0-DFCB50218833}" type="parTrans" cxnId="{1A17A65D-F57D-43FA-9F40-FDDCBE5E31C2}">
      <dgm:prSet/>
      <dgm:spPr/>
      <dgm:t>
        <a:bodyPr/>
        <a:lstStyle/>
        <a:p>
          <a:endParaRPr lang="en-US"/>
        </a:p>
      </dgm:t>
    </dgm:pt>
    <dgm:pt modelId="{360EBF13-13CD-4ED9-8706-F58A181D8E8C}" type="sibTrans" cxnId="{1A17A65D-F57D-43FA-9F40-FDDCBE5E31C2}">
      <dgm:prSet/>
      <dgm:spPr/>
      <dgm:t>
        <a:bodyPr/>
        <a:lstStyle/>
        <a:p>
          <a:endParaRPr lang="en-US"/>
        </a:p>
      </dgm:t>
    </dgm:pt>
    <dgm:pt modelId="{F9F14FB0-2028-43DA-86BF-12ABCD017A38}">
      <dgm:prSet phldrT="[Text]" custT="1"/>
      <dgm:spPr/>
      <dgm:t>
        <a:bodyPr/>
        <a:lstStyle/>
        <a:p>
          <a:r>
            <a:rPr lang="en-US" sz="1200" dirty="0" smtClean="0"/>
            <a:t>A handful of unlucky people work over the weekend to convert, read and sort the documents</a:t>
          </a:r>
          <a:endParaRPr lang="en-US" sz="1200" dirty="0"/>
        </a:p>
      </dgm:t>
    </dgm:pt>
    <dgm:pt modelId="{91B31211-3064-4716-A4F4-F7FDB34FA1FF}" type="parTrans" cxnId="{686FC393-70AA-4DC3-B59C-3CA159F775E8}">
      <dgm:prSet/>
      <dgm:spPr/>
      <dgm:t>
        <a:bodyPr/>
        <a:lstStyle/>
        <a:p>
          <a:endParaRPr lang="en-US"/>
        </a:p>
      </dgm:t>
    </dgm:pt>
    <dgm:pt modelId="{F63AF8AE-0617-4286-A5AF-B2DD16CF9880}" type="sibTrans" cxnId="{686FC393-70AA-4DC3-B59C-3CA159F775E8}">
      <dgm:prSet/>
      <dgm:spPr/>
      <dgm:t>
        <a:bodyPr/>
        <a:lstStyle/>
        <a:p>
          <a:endParaRPr lang="en-US"/>
        </a:p>
      </dgm:t>
    </dgm:pt>
    <dgm:pt modelId="{031E5A7B-F263-4233-A110-ED6CBF20A67D}">
      <dgm:prSet phldrT="[Text]"/>
      <dgm:spPr/>
      <dgm:t>
        <a:bodyPr/>
        <a:lstStyle/>
        <a:p>
          <a:r>
            <a:rPr lang="en-US" dirty="0" smtClean="0"/>
            <a:t>New Solution</a:t>
          </a:r>
          <a:endParaRPr lang="en-US" dirty="0"/>
        </a:p>
      </dgm:t>
    </dgm:pt>
    <dgm:pt modelId="{5DBA6785-DFDC-4431-A8A9-E7BA5D84E9E7}" type="parTrans" cxnId="{3DCE8372-6979-47BB-9AFA-3AAB77C049D5}">
      <dgm:prSet/>
      <dgm:spPr/>
      <dgm:t>
        <a:bodyPr/>
        <a:lstStyle/>
        <a:p>
          <a:endParaRPr lang="en-US"/>
        </a:p>
      </dgm:t>
    </dgm:pt>
    <dgm:pt modelId="{6E1D00B5-35B5-4BAA-8828-481048BC2C89}" type="sibTrans" cxnId="{3DCE8372-6979-47BB-9AFA-3AAB77C049D5}">
      <dgm:prSet/>
      <dgm:spPr/>
      <dgm:t>
        <a:bodyPr/>
        <a:lstStyle/>
        <a:p>
          <a:endParaRPr lang="en-US"/>
        </a:p>
      </dgm:t>
    </dgm:pt>
    <dgm:pt modelId="{32AECA24-4103-4473-97C6-2B2772282C56}">
      <dgm:prSet phldrT="[Text]" custT="1"/>
      <dgm:spPr/>
      <dgm:t>
        <a:bodyPr/>
        <a:lstStyle/>
        <a:p>
          <a:r>
            <a:rPr lang="en-US" sz="1200" dirty="0" smtClean="0"/>
            <a:t>Use programming to convert documents and topic modeling to sort them and do analysis</a:t>
          </a:r>
          <a:endParaRPr lang="en-US" sz="1200" dirty="0"/>
        </a:p>
      </dgm:t>
    </dgm:pt>
    <dgm:pt modelId="{E4D66769-F24A-4959-ABAE-0386D6B36880}" type="parTrans" cxnId="{F437F85E-7EF2-4546-BE28-301AD3BA116A}">
      <dgm:prSet/>
      <dgm:spPr/>
      <dgm:t>
        <a:bodyPr/>
        <a:lstStyle/>
        <a:p>
          <a:endParaRPr lang="en-US"/>
        </a:p>
      </dgm:t>
    </dgm:pt>
    <dgm:pt modelId="{DA2CB1E4-98C3-4FD1-B3A8-D35E034D1EC7}" type="sibTrans" cxnId="{F437F85E-7EF2-4546-BE28-301AD3BA116A}">
      <dgm:prSet/>
      <dgm:spPr/>
      <dgm:t>
        <a:bodyPr/>
        <a:lstStyle/>
        <a:p>
          <a:endParaRPr lang="en-US"/>
        </a:p>
      </dgm:t>
    </dgm:pt>
    <dgm:pt modelId="{AE0629FA-FC97-49F4-ADF9-43687B272ED0}" type="pres">
      <dgm:prSet presAssocID="{0EFC028F-568B-4C06-83C6-4B434D278202}" presName="rootNode" presStyleCnt="0">
        <dgm:presLayoutVars>
          <dgm:chMax/>
          <dgm:chPref/>
          <dgm:dir/>
          <dgm:animLvl val="lvl"/>
        </dgm:presLayoutVars>
      </dgm:prSet>
      <dgm:spPr/>
      <dgm:t>
        <a:bodyPr/>
        <a:lstStyle/>
        <a:p>
          <a:endParaRPr lang="en-US"/>
        </a:p>
      </dgm:t>
    </dgm:pt>
    <dgm:pt modelId="{1E759F2A-4F4F-41A9-A6E3-59BDD9D28E7A}" type="pres">
      <dgm:prSet presAssocID="{0CED67A4-CD24-44AC-B080-2EDBCE87F231}" presName="composite" presStyleCnt="0"/>
      <dgm:spPr/>
    </dgm:pt>
    <dgm:pt modelId="{18E34960-DC6B-4759-AEB9-F17C21FFE445}" type="pres">
      <dgm:prSet presAssocID="{0CED67A4-CD24-44AC-B080-2EDBCE87F231}" presName="ParentText" presStyleLbl="node1" presStyleIdx="0" presStyleCnt="3" custScaleX="168760" custLinFactNeighborX="12049">
        <dgm:presLayoutVars>
          <dgm:chMax val="1"/>
          <dgm:chPref val="1"/>
          <dgm:bulletEnabled val="1"/>
        </dgm:presLayoutVars>
      </dgm:prSet>
      <dgm:spPr/>
      <dgm:t>
        <a:bodyPr/>
        <a:lstStyle/>
        <a:p>
          <a:endParaRPr lang="en-US"/>
        </a:p>
      </dgm:t>
    </dgm:pt>
    <dgm:pt modelId="{3C0D13C4-78E4-4CCE-9444-63DE7F8F09CE}" type="pres">
      <dgm:prSet presAssocID="{0CED67A4-CD24-44AC-B080-2EDBCE87F231}" presName="Image" presStyleLbl="bgImgPlace1" presStyleIdx="0" presStyleCnt="3" custScaleX="168760" custLinFactNeighborX="12049"/>
      <dgm:spPr>
        <a:blipFill rotWithShape="1">
          <a:blip xmlns:r="http://schemas.openxmlformats.org/officeDocument/2006/relationships" r:embed="rId1"/>
          <a:stretch>
            <a:fillRect/>
          </a:stretch>
        </a:blipFill>
      </dgm:spPr>
    </dgm:pt>
    <dgm:pt modelId="{8FC89D13-CE37-49E8-BF60-71D7EAAB544F}" type="pres">
      <dgm:prSet presAssocID="{0CED67A4-CD24-44AC-B080-2EDBCE87F231}" presName="ChildText" presStyleLbl="fgAcc1" presStyleIdx="0" presStyleCnt="3" custScaleX="152032" custScaleY="146949" custLinFactX="-100000" custLinFactNeighborX="-199897" custLinFactNeighborY="0">
        <dgm:presLayoutVars>
          <dgm:chMax val="0"/>
          <dgm:chPref val="0"/>
          <dgm:bulletEnabled val="1"/>
        </dgm:presLayoutVars>
      </dgm:prSet>
      <dgm:spPr/>
      <dgm:t>
        <a:bodyPr/>
        <a:lstStyle/>
        <a:p>
          <a:endParaRPr lang="en-US"/>
        </a:p>
      </dgm:t>
    </dgm:pt>
    <dgm:pt modelId="{7D8FE43A-6406-4907-B629-73CC135AF230}" type="pres">
      <dgm:prSet presAssocID="{2FE8D223-7B11-4E89-A275-C3A8A3E1F1CE}" presName="sibTrans" presStyleCnt="0"/>
      <dgm:spPr/>
    </dgm:pt>
    <dgm:pt modelId="{5075F376-9676-4992-BCA8-9676BA027D37}" type="pres">
      <dgm:prSet presAssocID="{1F3397DB-CD1C-4DFA-833C-1AD31094772E}" presName="composite" presStyleCnt="0"/>
      <dgm:spPr/>
    </dgm:pt>
    <dgm:pt modelId="{ECE3F09F-827A-4A3B-933A-6D293FBD67DD}" type="pres">
      <dgm:prSet presAssocID="{1F3397DB-CD1C-4DFA-833C-1AD31094772E}" presName="ParentText" presStyleLbl="node1" presStyleIdx="1" presStyleCnt="3" custScaleX="168760" custLinFactNeighborX="40622">
        <dgm:presLayoutVars>
          <dgm:chMax val="1"/>
          <dgm:chPref val="1"/>
          <dgm:bulletEnabled val="1"/>
        </dgm:presLayoutVars>
      </dgm:prSet>
      <dgm:spPr/>
      <dgm:t>
        <a:bodyPr/>
        <a:lstStyle/>
        <a:p>
          <a:endParaRPr lang="en-US"/>
        </a:p>
      </dgm:t>
    </dgm:pt>
    <dgm:pt modelId="{D9E2A088-F853-4482-8766-C284771AAB34}" type="pres">
      <dgm:prSet presAssocID="{1F3397DB-CD1C-4DFA-833C-1AD31094772E}" presName="Image" presStyleLbl="bgImgPlace1" presStyleIdx="1" presStyleCnt="3" custScaleX="168760" custLinFactNeighborX="40622"/>
      <dgm:spPr>
        <a:blipFill rotWithShape="1">
          <a:blip xmlns:r="http://schemas.openxmlformats.org/officeDocument/2006/relationships" r:embed="rId2"/>
          <a:stretch>
            <a:fillRect/>
          </a:stretch>
        </a:blipFill>
      </dgm:spPr>
    </dgm:pt>
    <dgm:pt modelId="{48381064-F702-4A16-AAED-5F8D5D6B4FC6}" type="pres">
      <dgm:prSet presAssocID="{1F3397DB-CD1C-4DFA-833C-1AD31094772E}" presName="ChildText" presStyleLbl="fgAcc1" presStyleIdx="1" presStyleCnt="3" custScaleX="152032" custScaleY="146949" custLinFactX="-100000" custLinFactNeighborX="-143844" custLinFactNeighborY="-905">
        <dgm:presLayoutVars>
          <dgm:chMax val="0"/>
          <dgm:chPref val="0"/>
          <dgm:bulletEnabled val="1"/>
        </dgm:presLayoutVars>
      </dgm:prSet>
      <dgm:spPr/>
      <dgm:t>
        <a:bodyPr/>
        <a:lstStyle/>
        <a:p>
          <a:endParaRPr lang="en-US"/>
        </a:p>
      </dgm:t>
    </dgm:pt>
    <dgm:pt modelId="{0EF5D8DE-7092-462A-9990-46C465C1F4CA}" type="pres">
      <dgm:prSet presAssocID="{360EBF13-13CD-4ED9-8706-F58A181D8E8C}" presName="sibTrans" presStyleCnt="0"/>
      <dgm:spPr/>
    </dgm:pt>
    <dgm:pt modelId="{F14ADC43-6FBB-4077-9DD7-E7288008153F}" type="pres">
      <dgm:prSet presAssocID="{031E5A7B-F263-4233-A110-ED6CBF20A67D}" presName="composite" presStyleCnt="0"/>
      <dgm:spPr/>
    </dgm:pt>
    <dgm:pt modelId="{9C1F7AA7-5A2D-4CD5-9EDD-76A7E5770EBD}" type="pres">
      <dgm:prSet presAssocID="{031E5A7B-F263-4233-A110-ED6CBF20A67D}" presName="ParentText" presStyleLbl="node1" presStyleIdx="2" presStyleCnt="3" custScaleX="168760" custLinFactNeighborX="12049">
        <dgm:presLayoutVars>
          <dgm:chMax val="1"/>
          <dgm:chPref val="1"/>
          <dgm:bulletEnabled val="1"/>
        </dgm:presLayoutVars>
      </dgm:prSet>
      <dgm:spPr/>
      <dgm:t>
        <a:bodyPr/>
        <a:lstStyle/>
        <a:p>
          <a:endParaRPr lang="en-US"/>
        </a:p>
      </dgm:t>
    </dgm:pt>
    <dgm:pt modelId="{EF6BC040-16B4-46B6-A052-C9A000299124}" type="pres">
      <dgm:prSet presAssocID="{031E5A7B-F263-4233-A110-ED6CBF20A67D}" presName="Image" presStyleLbl="bgImgPlace1" presStyleIdx="2" presStyleCnt="3" custScaleX="168760" custLinFactNeighborX="12049"/>
      <dgm:spPr>
        <a:blipFill rotWithShape="1">
          <a:blip xmlns:r="http://schemas.openxmlformats.org/officeDocument/2006/relationships" r:embed="rId3"/>
          <a:stretch>
            <a:fillRect/>
          </a:stretch>
        </a:blipFill>
      </dgm:spPr>
    </dgm:pt>
    <dgm:pt modelId="{22677CE3-02DE-47A9-995E-4630825DED17}" type="pres">
      <dgm:prSet presAssocID="{031E5A7B-F263-4233-A110-ED6CBF20A67D}" presName="ChildText" presStyleLbl="fgAcc1" presStyleIdx="2" presStyleCnt="3" custScaleX="152032" custScaleY="146949" custLinFactX="-104100" custLinFactNeighborX="-200000" custLinFactNeighborY="-905">
        <dgm:presLayoutVars>
          <dgm:chMax val="0"/>
          <dgm:chPref val="0"/>
          <dgm:bulletEnabled val="1"/>
        </dgm:presLayoutVars>
      </dgm:prSet>
      <dgm:spPr/>
      <dgm:t>
        <a:bodyPr/>
        <a:lstStyle/>
        <a:p>
          <a:endParaRPr lang="en-US"/>
        </a:p>
      </dgm:t>
    </dgm:pt>
  </dgm:ptLst>
  <dgm:cxnLst>
    <dgm:cxn modelId="{860CD84F-37F5-4490-9D65-05AA6D55B68D}" type="presOf" srcId="{1E632BF2-403E-4910-B0F7-97233E86D95B}" destId="{8FC89D13-CE37-49E8-BF60-71D7EAAB544F}" srcOrd="0" destOrd="0" presId="urn:microsoft.com/office/officeart/2008/layout/TitledPictureBlocks"/>
    <dgm:cxn modelId="{E277FD91-1E48-4785-BB98-B8C04B58843B}" type="presOf" srcId="{1F3397DB-CD1C-4DFA-833C-1AD31094772E}" destId="{ECE3F09F-827A-4A3B-933A-6D293FBD67DD}" srcOrd="0" destOrd="0" presId="urn:microsoft.com/office/officeart/2008/layout/TitledPictureBlocks"/>
    <dgm:cxn modelId="{1A17A65D-F57D-43FA-9F40-FDDCBE5E31C2}" srcId="{0EFC028F-568B-4C06-83C6-4B434D278202}" destId="{1F3397DB-CD1C-4DFA-833C-1AD31094772E}" srcOrd="1" destOrd="0" parTransId="{E6C7B055-374D-4B76-A2E0-DFCB50218833}" sibTransId="{360EBF13-13CD-4ED9-8706-F58A181D8E8C}"/>
    <dgm:cxn modelId="{F3E59560-8E9A-4F06-A478-DE0A1FC3ADF6}" srcId="{0EFC028F-568B-4C06-83C6-4B434D278202}" destId="{0CED67A4-CD24-44AC-B080-2EDBCE87F231}" srcOrd="0" destOrd="0" parTransId="{6119232B-7EBB-4552-8E1A-F9AAFD86EC8B}" sibTransId="{2FE8D223-7B11-4E89-A275-C3A8A3E1F1CE}"/>
    <dgm:cxn modelId="{EBB2E336-2946-4514-B0F9-D9AB2E1D8661}" type="presOf" srcId="{0CED67A4-CD24-44AC-B080-2EDBCE87F231}" destId="{18E34960-DC6B-4759-AEB9-F17C21FFE445}" srcOrd="0" destOrd="0" presId="urn:microsoft.com/office/officeart/2008/layout/TitledPictureBlocks"/>
    <dgm:cxn modelId="{1454F65A-7F5D-4094-AA3A-5905B7D34694}" type="presOf" srcId="{32AECA24-4103-4473-97C6-2B2772282C56}" destId="{22677CE3-02DE-47A9-995E-4630825DED17}" srcOrd="0" destOrd="0" presId="urn:microsoft.com/office/officeart/2008/layout/TitledPictureBlocks"/>
    <dgm:cxn modelId="{841A371A-22B6-4ED5-880B-1CB7EFDC1F18}" type="presOf" srcId="{031E5A7B-F263-4233-A110-ED6CBF20A67D}" destId="{9C1F7AA7-5A2D-4CD5-9EDD-76A7E5770EBD}" srcOrd="0" destOrd="0" presId="urn:microsoft.com/office/officeart/2008/layout/TitledPictureBlocks"/>
    <dgm:cxn modelId="{F437F85E-7EF2-4546-BE28-301AD3BA116A}" srcId="{031E5A7B-F263-4233-A110-ED6CBF20A67D}" destId="{32AECA24-4103-4473-97C6-2B2772282C56}" srcOrd="0" destOrd="0" parTransId="{E4D66769-F24A-4959-ABAE-0386D6B36880}" sibTransId="{DA2CB1E4-98C3-4FD1-B3A8-D35E034D1EC7}"/>
    <dgm:cxn modelId="{34FB6517-9901-49C0-BBBE-2EC387D22F60}" type="presOf" srcId="{0EFC028F-568B-4C06-83C6-4B434D278202}" destId="{AE0629FA-FC97-49F4-ADF9-43687B272ED0}" srcOrd="0" destOrd="0" presId="urn:microsoft.com/office/officeart/2008/layout/TitledPictureBlocks"/>
    <dgm:cxn modelId="{3DCE8372-6979-47BB-9AFA-3AAB77C049D5}" srcId="{0EFC028F-568B-4C06-83C6-4B434D278202}" destId="{031E5A7B-F263-4233-A110-ED6CBF20A67D}" srcOrd="2" destOrd="0" parTransId="{5DBA6785-DFDC-4431-A8A9-E7BA5D84E9E7}" sibTransId="{6E1D00B5-35B5-4BAA-8828-481048BC2C89}"/>
    <dgm:cxn modelId="{040D9786-F3E4-4D68-AFA7-8639772E3D57}" type="presOf" srcId="{F9F14FB0-2028-43DA-86BF-12ABCD017A38}" destId="{48381064-F702-4A16-AAED-5F8D5D6B4FC6}" srcOrd="0" destOrd="0" presId="urn:microsoft.com/office/officeart/2008/layout/TitledPictureBlocks"/>
    <dgm:cxn modelId="{686FC393-70AA-4DC3-B59C-3CA159F775E8}" srcId="{1F3397DB-CD1C-4DFA-833C-1AD31094772E}" destId="{F9F14FB0-2028-43DA-86BF-12ABCD017A38}" srcOrd="0" destOrd="0" parTransId="{91B31211-3064-4716-A4F4-F7FDB34FA1FF}" sibTransId="{F63AF8AE-0617-4286-A5AF-B2DD16CF9880}"/>
    <dgm:cxn modelId="{36645D55-D1F2-4E55-9779-6718B2E8700A}" srcId="{0CED67A4-CD24-44AC-B080-2EDBCE87F231}" destId="{1E632BF2-403E-4910-B0F7-97233E86D95B}" srcOrd="0" destOrd="0" parTransId="{4DA4BB36-BF35-4B99-BD4D-96A1E85CDAD7}" sibTransId="{20DD018B-969B-4B5F-B509-1A5DE2A3402C}"/>
    <dgm:cxn modelId="{F25BA518-5637-43BB-8F08-A69CE82D9052}" type="presParOf" srcId="{AE0629FA-FC97-49F4-ADF9-43687B272ED0}" destId="{1E759F2A-4F4F-41A9-A6E3-59BDD9D28E7A}" srcOrd="0" destOrd="0" presId="urn:microsoft.com/office/officeart/2008/layout/TitledPictureBlocks"/>
    <dgm:cxn modelId="{9D226226-355F-4B8D-8003-95B188CD81E9}" type="presParOf" srcId="{1E759F2A-4F4F-41A9-A6E3-59BDD9D28E7A}" destId="{18E34960-DC6B-4759-AEB9-F17C21FFE445}" srcOrd="0" destOrd="0" presId="urn:microsoft.com/office/officeart/2008/layout/TitledPictureBlocks"/>
    <dgm:cxn modelId="{BF6C8866-C481-4C99-8926-760A6E190FDC}" type="presParOf" srcId="{1E759F2A-4F4F-41A9-A6E3-59BDD9D28E7A}" destId="{3C0D13C4-78E4-4CCE-9444-63DE7F8F09CE}" srcOrd="1" destOrd="0" presId="urn:microsoft.com/office/officeart/2008/layout/TitledPictureBlocks"/>
    <dgm:cxn modelId="{8F807427-20AE-43E1-B91E-F0DE2F0E4A0C}" type="presParOf" srcId="{1E759F2A-4F4F-41A9-A6E3-59BDD9D28E7A}" destId="{8FC89D13-CE37-49E8-BF60-71D7EAAB544F}" srcOrd="2" destOrd="0" presId="urn:microsoft.com/office/officeart/2008/layout/TitledPictureBlocks"/>
    <dgm:cxn modelId="{C0D00DAC-9E94-4F59-8FEB-5BB958789795}" type="presParOf" srcId="{AE0629FA-FC97-49F4-ADF9-43687B272ED0}" destId="{7D8FE43A-6406-4907-B629-73CC135AF230}" srcOrd="1" destOrd="0" presId="urn:microsoft.com/office/officeart/2008/layout/TitledPictureBlocks"/>
    <dgm:cxn modelId="{80C5BCE4-EB83-46C4-A2B8-75F46251CB14}" type="presParOf" srcId="{AE0629FA-FC97-49F4-ADF9-43687B272ED0}" destId="{5075F376-9676-4992-BCA8-9676BA027D37}" srcOrd="2" destOrd="0" presId="urn:microsoft.com/office/officeart/2008/layout/TitledPictureBlocks"/>
    <dgm:cxn modelId="{F2B5EEB9-36D5-44AA-9941-F41056E04E8F}" type="presParOf" srcId="{5075F376-9676-4992-BCA8-9676BA027D37}" destId="{ECE3F09F-827A-4A3B-933A-6D293FBD67DD}" srcOrd="0" destOrd="0" presId="urn:microsoft.com/office/officeart/2008/layout/TitledPictureBlocks"/>
    <dgm:cxn modelId="{2DDC75FD-68BA-4B0E-9C28-8E412CDC1F38}" type="presParOf" srcId="{5075F376-9676-4992-BCA8-9676BA027D37}" destId="{D9E2A088-F853-4482-8766-C284771AAB34}" srcOrd="1" destOrd="0" presId="urn:microsoft.com/office/officeart/2008/layout/TitledPictureBlocks"/>
    <dgm:cxn modelId="{BB1D5815-1C37-4A59-B813-DF3B590A334A}" type="presParOf" srcId="{5075F376-9676-4992-BCA8-9676BA027D37}" destId="{48381064-F702-4A16-AAED-5F8D5D6B4FC6}" srcOrd="2" destOrd="0" presId="urn:microsoft.com/office/officeart/2008/layout/TitledPictureBlocks"/>
    <dgm:cxn modelId="{61D26FB5-91DE-4929-8551-B14D0B164521}" type="presParOf" srcId="{AE0629FA-FC97-49F4-ADF9-43687B272ED0}" destId="{0EF5D8DE-7092-462A-9990-46C465C1F4CA}" srcOrd="3" destOrd="0" presId="urn:microsoft.com/office/officeart/2008/layout/TitledPictureBlocks"/>
    <dgm:cxn modelId="{D1930066-5182-4F46-B2C1-3BEFD75ACF9A}" type="presParOf" srcId="{AE0629FA-FC97-49F4-ADF9-43687B272ED0}" destId="{F14ADC43-6FBB-4077-9DD7-E7288008153F}" srcOrd="4" destOrd="0" presId="urn:microsoft.com/office/officeart/2008/layout/TitledPictureBlocks"/>
    <dgm:cxn modelId="{E669832F-A58B-4BEF-B37B-297F3F5BDFA7}" type="presParOf" srcId="{F14ADC43-6FBB-4077-9DD7-E7288008153F}" destId="{9C1F7AA7-5A2D-4CD5-9EDD-76A7E5770EBD}" srcOrd="0" destOrd="0" presId="urn:microsoft.com/office/officeart/2008/layout/TitledPictureBlocks"/>
    <dgm:cxn modelId="{0ED8C82B-47ED-4DE5-8572-DE67F16D09AB}" type="presParOf" srcId="{F14ADC43-6FBB-4077-9DD7-E7288008153F}" destId="{EF6BC040-16B4-46B6-A052-C9A000299124}" srcOrd="1" destOrd="0" presId="urn:microsoft.com/office/officeart/2008/layout/TitledPictureBlocks"/>
    <dgm:cxn modelId="{DDF5554F-F04F-49F4-A505-D2CDD741501F}" type="presParOf" srcId="{F14ADC43-6FBB-4077-9DD7-E7288008153F}" destId="{22677CE3-02DE-47A9-995E-4630825DED17}"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AFF294-FB3D-426C-897D-776A62D0B7EF}"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FAC3C84F-50CE-4321-9DEA-79A96FA7D2C1}">
      <dgm:prSet custT="1"/>
      <dgm:spPr/>
      <dgm:t>
        <a:bodyPr/>
        <a:lstStyle/>
        <a:p>
          <a:r>
            <a:rPr lang="en-US" sz="1600" dirty="0" smtClean="0"/>
            <a:t>SMEs Read through Comments and Create Briefing Materials</a:t>
          </a:r>
          <a:endParaRPr lang="en-US" sz="1600" dirty="0"/>
        </a:p>
      </dgm:t>
    </dgm:pt>
    <dgm:pt modelId="{8B3321FE-1069-45D5-AB9E-F98831715C3B}" type="sibTrans" cxnId="{ADEA02DD-0BDD-42C6-87E2-D2372348533E}">
      <dgm:prSet/>
      <dgm:spPr/>
      <dgm:t>
        <a:bodyPr/>
        <a:lstStyle/>
        <a:p>
          <a:endParaRPr lang="en-US"/>
        </a:p>
      </dgm:t>
    </dgm:pt>
    <dgm:pt modelId="{7FBC589B-1BB7-4918-A639-DB2DC8EDE0E5}" type="parTrans" cxnId="{ADEA02DD-0BDD-42C6-87E2-D2372348533E}">
      <dgm:prSet/>
      <dgm:spPr/>
      <dgm:t>
        <a:bodyPr/>
        <a:lstStyle/>
        <a:p>
          <a:endParaRPr lang="en-US"/>
        </a:p>
      </dgm:t>
    </dgm:pt>
    <dgm:pt modelId="{E57A618D-ACE8-4C72-ABE9-598167F36B96}">
      <dgm:prSet custT="1"/>
      <dgm:spPr/>
      <dgm:t>
        <a:bodyPr/>
        <a:lstStyle/>
        <a:p>
          <a:r>
            <a:rPr lang="en-US" sz="1600" dirty="0" smtClean="0"/>
            <a:t>Special Team Sorts through Comments</a:t>
          </a:r>
          <a:endParaRPr lang="en-US" sz="1600" dirty="0"/>
        </a:p>
      </dgm:t>
    </dgm:pt>
    <dgm:pt modelId="{19F89D8B-B9B7-4DE2-9DD1-7BC4D69A0D32}" type="parTrans" cxnId="{6630503C-1682-42B7-B81F-82C897EF6FF4}">
      <dgm:prSet/>
      <dgm:spPr/>
      <dgm:t>
        <a:bodyPr/>
        <a:lstStyle/>
        <a:p>
          <a:endParaRPr lang="en-US"/>
        </a:p>
      </dgm:t>
    </dgm:pt>
    <dgm:pt modelId="{F3EC58E8-E9DA-4E2D-9BD8-12F57CD56CC3}" type="sibTrans" cxnId="{6630503C-1682-42B7-B81F-82C897EF6FF4}">
      <dgm:prSet/>
      <dgm:spPr/>
      <dgm:t>
        <a:bodyPr/>
        <a:lstStyle/>
        <a:p>
          <a:endParaRPr lang="en-US"/>
        </a:p>
      </dgm:t>
    </dgm:pt>
    <dgm:pt modelId="{CE98B24F-B1E5-4AF0-8464-23CFA2F765EE}">
      <dgm:prSet custT="1"/>
      <dgm:spPr/>
      <dgm:t>
        <a:bodyPr/>
        <a:lstStyle/>
        <a:p>
          <a:r>
            <a:rPr lang="en-US" sz="1600" dirty="0" smtClean="0"/>
            <a:t>Senior Leadership is Briefed and Some Decisions are Made</a:t>
          </a:r>
          <a:endParaRPr lang="en-US" sz="1600" dirty="0"/>
        </a:p>
      </dgm:t>
    </dgm:pt>
    <dgm:pt modelId="{B4DB09C7-D7F2-43CA-988F-60F5AEFED5B4}" type="parTrans" cxnId="{E9CCE1DE-5CC8-4D9A-A6B2-AD84990AD25B}">
      <dgm:prSet/>
      <dgm:spPr/>
      <dgm:t>
        <a:bodyPr/>
        <a:lstStyle/>
        <a:p>
          <a:endParaRPr lang="en-US"/>
        </a:p>
      </dgm:t>
    </dgm:pt>
    <dgm:pt modelId="{A6FF6D53-F1B4-4172-8099-59C0FE6F8687}" type="sibTrans" cxnId="{E9CCE1DE-5CC8-4D9A-A6B2-AD84990AD25B}">
      <dgm:prSet/>
      <dgm:spPr/>
      <dgm:t>
        <a:bodyPr/>
        <a:lstStyle/>
        <a:p>
          <a:endParaRPr lang="en-US"/>
        </a:p>
      </dgm:t>
    </dgm:pt>
    <dgm:pt modelId="{09646DB9-CABD-48B7-B82B-313C9AE0B8C4}">
      <dgm:prSet custT="1"/>
      <dgm:spPr/>
      <dgm:t>
        <a:bodyPr/>
        <a:lstStyle/>
        <a:p>
          <a:r>
            <a:rPr lang="en-US" sz="1600" dirty="0" smtClean="0"/>
            <a:t>Higher Level Leadership is Briefed and Remaining Decisions are Made</a:t>
          </a:r>
          <a:endParaRPr lang="en-US" sz="1600" dirty="0"/>
        </a:p>
      </dgm:t>
    </dgm:pt>
    <dgm:pt modelId="{0E65C6BB-2E40-4D54-A586-DE4BA1B3415D}" type="parTrans" cxnId="{D6C3B563-57D7-45DB-8E88-2BF1A70EFD72}">
      <dgm:prSet/>
      <dgm:spPr/>
      <dgm:t>
        <a:bodyPr/>
        <a:lstStyle/>
        <a:p>
          <a:endParaRPr lang="en-US"/>
        </a:p>
      </dgm:t>
    </dgm:pt>
    <dgm:pt modelId="{C2CB78E3-C3EB-4703-894E-26A39D2D773F}" type="sibTrans" cxnId="{D6C3B563-57D7-45DB-8E88-2BF1A70EFD72}">
      <dgm:prSet/>
      <dgm:spPr/>
      <dgm:t>
        <a:bodyPr/>
        <a:lstStyle/>
        <a:p>
          <a:endParaRPr lang="en-US"/>
        </a:p>
      </dgm:t>
    </dgm:pt>
    <dgm:pt modelId="{E93E8229-69C9-4C7B-BC50-574DF0880387}">
      <dgm:prSet custT="1"/>
      <dgm:spPr/>
      <dgm:t>
        <a:bodyPr/>
        <a:lstStyle/>
        <a:p>
          <a:r>
            <a:rPr lang="en-US" sz="1600" dirty="0" smtClean="0"/>
            <a:t>SMEs Write and Revise Final Document Text</a:t>
          </a:r>
          <a:endParaRPr lang="en-US" sz="1600" dirty="0"/>
        </a:p>
      </dgm:t>
    </dgm:pt>
    <dgm:pt modelId="{4FA682DB-F46E-4BAE-9D4B-ABEB0AF60565}" type="parTrans" cxnId="{7A5263B5-6B1F-4E11-A8F4-0CF91CF9C601}">
      <dgm:prSet/>
      <dgm:spPr/>
      <dgm:t>
        <a:bodyPr/>
        <a:lstStyle/>
        <a:p>
          <a:endParaRPr lang="en-US"/>
        </a:p>
      </dgm:t>
    </dgm:pt>
    <dgm:pt modelId="{B5C57D6D-15B4-455B-9A26-226BDCE27FB3}" type="sibTrans" cxnId="{7A5263B5-6B1F-4E11-A8F4-0CF91CF9C601}">
      <dgm:prSet/>
      <dgm:spPr/>
      <dgm:t>
        <a:bodyPr/>
        <a:lstStyle/>
        <a:p>
          <a:endParaRPr lang="en-US"/>
        </a:p>
      </dgm:t>
    </dgm:pt>
    <dgm:pt modelId="{2E9AE021-3878-40BE-B563-4B619A26FF5F}" type="pres">
      <dgm:prSet presAssocID="{0CAFF294-FB3D-426C-897D-776A62D0B7EF}" presName="CompostProcess" presStyleCnt="0">
        <dgm:presLayoutVars>
          <dgm:dir/>
          <dgm:resizeHandles val="exact"/>
        </dgm:presLayoutVars>
      </dgm:prSet>
      <dgm:spPr/>
      <dgm:t>
        <a:bodyPr/>
        <a:lstStyle/>
        <a:p>
          <a:endParaRPr lang="en-US"/>
        </a:p>
      </dgm:t>
    </dgm:pt>
    <dgm:pt modelId="{C743F1D7-4F6A-4645-8A1F-6D52A7298A31}" type="pres">
      <dgm:prSet presAssocID="{0CAFF294-FB3D-426C-897D-776A62D0B7EF}" presName="arrow" presStyleLbl="bgShp" presStyleIdx="0" presStyleCnt="1"/>
      <dgm:spPr/>
    </dgm:pt>
    <dgm:pt modelId="{3540CD05-BC93-4833-AA64-70659E78FBF6}" type="pres">
      <dgm:prSet presAssocID="{0CAFF294-FB3D-426C-897D-776A62D0B7EF}" presName="linearProcess" presStyleCnt="0"/>
      <dgm:spPr/>
    </dgm:pt>
    <dgm:pt modelId="{BBB19B1C-8C03-4C5A-8FF2-BE3C84D0AB86}" type="pres">
      <dgm:prSet presAssocID="{E57A618D-ACE8-4C72-ABE9-598167F36B96}" presName="textNode" presStyleLbl="node1" presStyleIdx="0" presStyleCnt="5">
        <dgm:presLayoutVars>
          <dgm:bulletEnabled val="1"/>
        </dgm:presLayoutVars>
      </dgm:prSet>
      <dgm:spPr/>
      <dgm:t>
        <a:bodyPr/>
        <a:lstStyle/>
        <a:p>
          <a:endParaRPr lang="en-US"/>
        </a:p>
      </dgm:t>
    </dgm:pt>
    <dgm:pt modelId="{AF79402C-1338-41F8-9201-9959E07EC1FE}" type="pres">
      <dgm:prSet presAssocID="{F3EC58E8-E9DA-4E2D-9BD8-12F57CD56CC3}" presName="sibTrans" presStyleCnt="0"/>
      <dgm:spPr/>
    </dgm:pt>
    <dgm:pt modelId="{9D7E5A7B-E823-4D49-A63F-32AECE6C3AD5}" type="pres">
      <dgm:prSet presAssocID="{FAC3C84F-50CE-4321-9DEA-79A96FA7D2C1}" presName="textNode" presStyleLbl="node1" presStyleIdx="1" presStyleCnt="5">
        <dgm:presLayoutVars>
          <dgm:bulletEnabled val="1"/>
        </dgm:presLayoutVars>
      </dgm:prSet>
      <dgm:spPr/>
      <dgm:t>
        <a:bodyPr/>
        <a:lstStyle/>
        <a:p>
          <a:endParaRPr lang="en-US"/>
        </a:p>
      </dgm:t>
    </dgm:pt>
    <dgm:pt modelId="{5B342FD1-7212-4B83-95CA-E048EED9A52F}" type="pres">
      <dgm:prSet presAssocID="{8B3321FE-1069-45D5-AB9E-F98831715C3B}" presName="sibTrans" presStyleCnt="0"/>
      <dgm:spPr/>
    </dgm:pt>
    <dgm:pt modelId="{9877B193-8D0F-415C-BD98-C8F92DCC3E3C}" type="pres">
      <dgm:prSet presAssocID="{CE98B24F-B1E5-4AF0-8464-23CFA2F765EE}" presName="textNode" presStyleLbl="node1" presStyleIdx="2" presStyleCnt="5">
        <dgm:presLayoutVars>
          <dgm:bulletEnabled val="1"/>
        </dgm:presLayoutVars>
      </dgm:prSet>
      <dgm:spPr/>
      <dgm:t>
        <a:bodyPr/>
        <a:lstStyle/>
        <a:p>
          <a:endParaRPr lang="en-US"/>
        </a:p>
      </dgm:t>
    </dgm:pt>
    <dgm:pt modelId="{D421D106-CF97-45EF-BF1C-A19555CDE568}" type="pres">
      <dgm:prSet presAssocID="{A6FF6D53-F1B4-4172-8099-59C0FE6F8687}" presName="sibTrans" presStyleCnt="0"/>
      <dgm:spPr/>
    </dgm:pt>
    <dgm:pt modelId="{24E5F4A0-F551-4DD4-823E-00A266807310}" type="pres">
      <dgm:prSet presAssocID="{09646DB9-CABD-48B7-B82B-313C9AE0B8C4}" presName="textNode" presStyleLbl="node1" presStyleIdx="3" presStyleCnt="5">
        <dgm:presLayoutVars>
          <dgm:bulletEnabled val="1"/>
        </dgm:presLayoutVars>
      </dgm:prSet>
      <dgm:spPr/>
      <dgm:t>
        <a:bodyPr/>
        <a:lstStyle/>
        <a:p>
          <a:endParaRPr lang="en-US"/>
        </a:p>
      </dgm:t>
    </dgm:pt>
    <dgm:pt modelId="{44D5DF6C-0EC4-43D9-9674-9CA21EB2A61F}" type="pres">
      <dgm:prSet presAssocID="{C2CB78E3-C3EB-4703-894E-26A39D2D773F}" presName="sibTrans" presStyleCnt="0"/>
      <dgm:spPr/>
    </dgm:pt>
    <dgm:pt modelId="{C4369C57-9CF3-461A-A7A8-59DEE1BFDFC5}" type="pres">
      <dgm:prSet presAssocID="{E93E8229-69C9-4C7B-BC50-574DF0880387}" presName="textNode" presStyleLbl="node1" presStyleIdx="4" presStyleCnt="5">
        <dgm:presLayoutVars>
          <dgm:bulletEnabled val="1"/>
        </dgm:presLayoutVars>
      </dgm:prSet>
      <dgm:spPr/>
      <dgm:t>
        <a:bodyPr/>
        <a:lstStyle/>
        <a:p>
          <a:endParaRPr lang="en-US"/>
        </a:p>
      </dgm:t>
    </dgm:pt>
  </dgm:ptLst>
  <dgm:cxnLst>
    <dgm:cxn modelId="{6A651B45-6A73-4AEB-B226-BB794C10881D}" type="presOf" srcId="{E57A618D-ACE8-4C72-ABE9-598167F36B96}" destId="{BBB19B1C-8C03-4C5A-8FF2-BE3C84D0AB86}" srcOrd="0" destOrd="0" presId="urn:microsoft.com/office/officeart/2005/8/layout/hProcess9"/>
    <dgm:cxn modelId="{6630503C-1682-42B7-B81F-82C897EF6FF4}" srcId="{0CAFF294-FB3D-426C-897D-776A62D0B7EF}" destId="{E57A618D-ACE8-4C72-ABE9-598167F36B96}" srcOrd="0" destOrd="0" parTransId="{19F89D8B-B9B7-4DE2-9DD1-7BC4D69A0D32}" sibTransId="{F3EC58E8-E9DA-4E2D-9BD8-12F57CD56CC3}"/>
    <dgm:cxn modelId="{D6C3B563-57D7-45DB-8E88-2BF1A70EFD72}" srcId="{0CAFF294-FB3D-426C-897D-776A62D0B7EF}" destId="{09646DB9-CABD-48B7-B82B-313C9AE0B8C4}" srcOrd="3" destOrd="0" parTransId="{0E65C6BB-2E40-4D54-A586-DE4BA1B3415D}" sibTransId="{C2CB78E3-C3EB-4703-894E-26A39D2D773F}"/>
    <dgm:cxn modelId="{F48DCAFE-E4AD-4D70-B39B-3425FE9CEBCA}" type="presOf" srcId="{09646DB9-CABD-48B7-B82B-313C9AE0B8C4}" destId="{24E5F4A0-F551-4DD4-823E-00A266807310}" srcOrd="0" destOrd="0" presId="urn:microsoft.com/office/officeart/2005/8/layout/hProcess9"/>
    <dgm:cxn modelId="{B8074EC1-B210-438A-8A24-8CCA4A86A1AE}" type="presOf" srcId="{CE98B24F-B1E5-4AF0-8464-23CFA2F765EE}" destId="{9877B193-8D0F-415C-BD98-C8F92DCC3E3C}" srcOrd="0" destOrd="0" presId="urn:microsoft.com/office/officeart/2005/8/layout/hProcess9"/>
    <dgm:cxn modelId="{E9CCE1DE-5CC8-4D9A-A6B2-AD84990AD25B}" srcId="{0CAFF294-FB3D-426C-897D-776A62D0B7EF}" destId="{CE98B24F-B1E5-4AF0-8464-23CFA2F765EE}" srcOrd="2" destOrd="0" parTransId="{B4DB09C7-D7F2-43CA-988F-60F5AEFED5B4}" sibTransId="{A6FF6D53-F1B4-4172-8099-59C0FE6F8687}"/>
    <dgm:cxn modelId="{7A5263B5-6B1F-4E11-A8F4-0CF91CF9C601}" srcId="{0CAFF294-FB3D-426C-897D-776A62D0B7EF}" destId="{E93E8229-69C9-4C7B-BC50-574DF0880387}" srcOrd="4" destOrd="0" parTransId="{4FA682DB-F46E-4BAE-9D4B-ABEB0AF60565}" sibTransId="{B5C57D6D-15B4-455B-9A26-226BDCE27FB3}"/>
    <dgm:cxn modelId="{546E2E5A-E387-42CC-A988-151AF3B4BF26}" type="presOf" srcId="{0CAFF294-FB3D-426C-897D-776A62D0B7EF}" destId="{2E9AE021-3878-40BE-B563-4B619A26FF5F}" srcOrd="0" destOrd="0" presId="urn:microsoft.com/office/officeart/2005/8/layout/hProcess9"/>
    <dgm:cxn modelId="{7F98F43D-B163-4EAE-8517-035DDD7482F3}" type="presOf" srcId="{E93E8229-69C9-4C7B-BC50-574DF0880387}" destId="{C4369C57-9CF3-461A-A7A8-59DEE1BFDFC5}" srcOrd="0" destOrd="0" presId="urn:microsoft.com/office/officeart/2005/8/layout/hProcess9"/>
    <dgm:cxn modelId="{ADEA02DD-0BDD-42C6-87E2-D2372348533E}" srcId="{0CAFF294-FB3D-426C-897D-776A62D0B7EF}" destId="{FAC3C84F-50CE-4321-9DEA-79A96FA7D2C1}" srcOrd="1" destOrd="0" parTransId="{7FBC589B-1BB7-4918-A639-DB2DC8EDE0E5}" sibTransId="{8B3321FE-1069-45D5-AB9E-F98831715C3B}"/>
    <dgm:cxn modelId="{5513A0B1-5E8D-4685-8E05-B71C8EE29AEF}" type="presOf" srcId="{FAC3C84F-50CE-4321-9DEA-79A96FA7D2C1}" destId="{9D7E5A7B-E823-4D49-A63F-32AECE6C3AD5}" srcOrd="0" destOrd="0" presId="urn:microsoft.com/office/officeart/2005/8/layout/hProcess9"/>
    <dgm:cxn modelId="{196EABE1-0739-471A-8A7A-051658528CF5}" type="presParOf" srcId="{2E9AE021-3878-40BE-B563-4B619A26FF5F}" destId="{C743F1D7-4F6A-4645-8A1F-6D52A7298A31}" srcOrd="0" destOrd="0" presId="urn:microsoft.com/office/officeart/2005/8/layout/hProcess9"/>
    <dgm:cxn modelId="{1B748449-0B17-4368-B5B4-06FDFE6636FB}" type="presParOf" srcId="{2E9AE021-3878-40BE-B563-4B619A26FF5F}" destId="{3540CD05-BC93-4833-AA64-70659E78FBF6}" srcOrd="1" destOrd="0" presId="urn:microsoft.com/office/officeart/2005/8/layout/hProcess9"/>
    <dgm:cxn modelId="{9DDCA704-0A83-414E-8284-475EA98C0C99}" type="presParOf" srcId="{3540CD05-BC93-4833-AA64-70659E78FBF6}" destId="{BBB19B1C-8C03-4C5A-8FF2-BE3C84D0AB86}" srcOrd="0" destOrd="0" presId="urn:microsoft.com/office/officeart/2005/8/layout/hProcess9"/>
    <dgm:cxn modelId="{8942A298-9F81-4209-B949-5B08EA91DB3F}" type="presParOf" srcId="{3540CD05-BC93-4833-AA64-70659E78FBF6}" destId="{AF79402C-1338-41F8-9201-9959E07EC1FE}" srcOrd="1" destOrd="0" presId="urn:microsoft.com/office/officeart/2005/8/layout/hProcess9"/>
    <dgm:cxn modelId="{31BACB58-2ADA-4D4C-A44F-6DA944871421}" type="presParOf" srcId="{3540CD05-BC93-4833-AA64-70659E78FBF6}" destId="{9D7E5A7B-E823-4D49-A63F-32AECE6C3AD5}" srcOrd="2" destOrd="0" presId="urn:microsoft.com/office/officeart/2005/8/layout/hProcess9"/>
    <dgm:cxn modelId="{00A24075-4048-4777-A6AB-BC8608F01D05}" type="presParOf" srcId="{3540CD05-BC93-4833-AA64-70659E78FBF6}" destId="{5B342FD1-7212-4B83-95CA-E048EED9A52F}" srcOrd="3" destOrd="0" presId="urn:microsoft.com/office/officeart/2005/8/layout/hProcess9"/>
    <dgm:cxn modelId="{AE9A1683-13D9-417C-A76C-BFEB0942CC6A}" type="presParOf" srcId="{3540CD05-BC93-4833-AA64-70659E78FBF6}" destId="{9877B193-8D0F-415C-BD98-C8F92DCC3E3C}" srcOrd="4" destOrd="0" presId="urn:microsoft.com/office/officeart/2005/8/layout/hProcess9"/>
    <dgm:cxn modelId="{E29F1724-9B18-4803-A4B2-6DAF3A666427}" type="presParOf" srcId="{3540CD05-BC93-4833-AA64-70659E78FBF6}" destId="{D421D106-CF97-45EF-BF1C-A19555CDE568}" srcOrd="5" destOrd="0" presId="urn:microsoft.com/office/officeart/2005/8/layout/hProcess9"/>
    <dgm:cxn modelId="{E3DE4D11-3709-485E-B185-586B0A5F3D42}" type="presParOf" srcId="{3540CD05-BC93-4833-AA64-70659E78FBF6}" destId="{24E5F4A0-F551-4DD4-823E-00A266807310}" srcOrd="6" destOrd="0" presId="urn:microsoft.com/office/officeart/2005/8/layout/hProcess9"/>
    <dgm:cxn modelId="{17B10223-6B9E-4BE2-9552-35446A57F9D8}" type="presParOf" srcId="{3540CD05-BC93-4833-AA64-70659E78FBF6}" destId="{44D5DF6C-0EC4-43D9-9674-9CA21EB2A61F}" srcOrd="7" destOrd="0" presId="urn:microsoft.com/office/officeart/2005/8/layout/hProcess9"/>
    <dgm:cxn modelId="{291CE2CC-AF1C-4B7A-B68A-0FC365385515}" type="presParOf" srcId="{3540CD05-BC93-4833-AA64-70659E78FBF6}" destId="{C4369C57-9CF3-461A-A7A8-59DEE1BFDFC5}"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AFF294-FB3D-426C-897D-776A62D0B7EF}"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C8FFAE0-66F4-4F8E-BE5A-4A5582E7AFDB}">
      <dgm:prSet phldrT="[Text]" custT="1"/>
      <dgm:spPr/>
      <dgm:t>
        <a:bodyPr/>
        <a:lstStyle/>
        <a:p>
          <a:r>
            <a:rPr lang="en-US" sz="1600" dirty="0" smtClean="0"/>
            <a:t>Apply Topic Model, Which Sorts Comments</a:t>
          </a:r>
          <a:endParaRPr lang="en-US" sz="1600" dirty="0"/>
        </a:p>
      </dgm:t>
    </dgm:pt>
    <dgm:pt modelId="{5AF072E0-1398-4CF1-AED9-65FD788C5EDF}" type="parTrans" cxnId="{9D845D24-1AD6-492E-A891-93F67495DD04}">
      <dgm:prSet/>
      <dgm:spPr>
        <a:ln w="28575">
          <a:solidFill>
            <a:schemeClr val="tx1"/>
          </a:solidFill>
        </a:ln>
      </dgm:spPr>
      <dgm:t>
        <a:bodyPr/>
        <a:lstStyle/>
        <a:p>
          <a:endParaRPr lang="en-US"/>
        </a:p>
      </dgm:t>
    </dgm:pt>
    <dgm:pt modelId="{81F18BDA-B400-4732-B7F4-F9C35F627A36}" type="sibTrans" cxnId="{9D845D24-1AD6-492E-A891-93F67495DD04}">
      <dgm:prSet/>
      <dgm:spPr/>
      <dgm:t>
        <a:bodyPr/>
        <a:lstStyle/>
        <a:p>
          <a:endParaRPr lang="en-US"/>
        </a:p>
      </dgm:t>
    </dgm:pt>
    <dgm:pt modelId="{053FDFF4-5B1E-4A0B-A656-B717547A4C59}">
      <dgm:prSet phldrT="[Text]" custT="1"/>
      <dgm:spPr/>
      <dgm:t>
        <a:bodyPr/>
        <a:lstStyle/>
        <a:p>
          <a:r>
            <a:rPr lang="en-US" sz="1600" dirty="0" smtClean="0"/>
            <a:t>Build Topic Model</a:t>
          </a:r>
          <a:endParaRPr lang="en-US" sz="1600" dirty="0"/>
        </a:p>
      </dgm:t>
    </dgm:pt>
    <dgm:pt modelId="{A735EFDE-A380-4E87-88E3-EFF165BC9708}" type="parTrans" cxnId="{432CE0D3-4AAF-4C86-956C-33BF90E29363}">
      <dgm:prSet custT="1"/>
      <dgm:spPr>
        <a:ln w="28575"/>
      </dgm:spPr>
      <dgm:t>
        <a:bodyPr/>
        <a:lstStyle/>
        <a:p>
          <a:endParaRPr lang="en-US" sz="900"/>
        </a:p>
      </dgm:t>
    </dgm:pt>
    <dgm:pt modelId="{E30FFD4A-4BC3-43BD-933C-33D6FD61FC52}" type="sibTrans" cxnId="{432CE0D3-4AAF-4C86-956C-33BF90E29363}">
      <dgm:prSet/>
      <dgm:spPr/>
      <dgm:t>
        <a:bodyPr/>
        <a:lstStyle/>
        <a:p>
          <a:endParaRPr lang="en-US"/>
        </a:p>
      </dgm:t>
    </dgm:pt>
    <dgm:pt modelId="{3E2CED37-9716-45FD-9AF3-E95FB59EB2EF}">
      <dgm:prSet phldrT="[Text]" custT="1"/>
      <dgm:spPr/>
      <dgm:t>
        <a:bodyPr/>
        <a:lstStyle/>
        <a:p>
          <a:r>
            <a:rPr lang="en-US" sz="1600" dirty="0" smtClean="0"/>
            <a:t>Clean Comment Data</a:t>
          </a:r>
          <a:endParaRPr lang="en-US" sz="1600" dirty="0"/>
        </a:p>
      </dgm:t>
    </dgm:pt>
    <dgm:pt modelId="{40F177E3-8317-4767-BD2B-F7536FA582B3}" type="parTrans" cxnId="{C2694F6C-1C19-4C76-891B-DA28684ABE4B}">
      <dgm:prSet custT="1"/>
      <dgm:spPr>
        <a:ln w="28575"/>
      </dgm:spPr>
      <dgm:t>
        <a:bodyPr/>
        <a:lstStyle/>
        <a:p>
          <a:endParaRPr lang="en-US" sz="900"/>
        </a:p>
      </dgm:t>
    </dgm:pt>
    <dgm:pt modelId="{6550AA25-0400-49D1-B80A-F5913FCF63D8}" type="sibTrans" cxnId="{C2694F6C-1C19-4C76-891B-DA28684ABE4B}">
      <dgm:prSet/>
      <dgm:spPr/>
      <dgm:t>
        <a:bodyPr/>
        <a:lstStyle/>
        <a:p>
          <a:endParaRPr lang="en-US"/>
        </a:p>
      </dgm:t>
    </dgm:pt>
    <dgm:pt modelId="{5A0E5CCC-99BA-4499-9F82-BE4DBC6C60EF}">
      <dgm:prSet phldrT="[Text]" custT="1"/>
      <dgm:spPr/>
      <dgm:t>
        <a:bodyPr/>
        <a:lstStyle/>
        <a:p>
          <a:r>
            <a:rPr lang="en-US" sz="1600" dirty="0" smtClean="0"/>
            <a:t>Convert PDFs and Extract Text</a:t>
          </a:r>
          <a:endParaRPr lang="en-US" sz="1600" dirty="0"/>
        </a:p>
      </dgm:t>
    </dgm:pt>
    <dgm:pt modelId="{E6DACA4F-AC95-413D-AEBC-895E0122FAD8}" type="parTrans" cxnId="{32F09061-2334-41E0-86D9-9F56C7DB7B98}">
      <dgm:prSet custT="1"/>
      <dgm:spPr>
        <a:ln w="28575"/>
      </dgm:spPr>
      <dgm:t>
        <a:bodyPr/>
        <a:lstStyle/>
        <a:p>
          <a:endParaRPr lang="en-US" sz="900"/>
        </a:p>
      </dgm:t>
    </dgm:pt>
    <dgm:pt modelId="{4C96B5F5-FBF2-4EBC-B311-5D78C5BB11FE}" type="sibTrans" cxnId="{32F09061-2334-41E0-86D9-9F56C7DB7B98}">
      <dgm:prSet/>
      <dgm:spPr/>
      <dgm:t>
        <a:bodyPr/>
        <a:lstStyle/>
        <a:p>
          <a:endParaRPr lang="en-US"/>
        </a:p>
      </dgm:t>
    </dgm:pt>
    <dgm:pt modelId="{B74FD2DA-9BBB-4A81-8096-BCFEF4DA65CD}">
      <dgm:prSet custT="1"/>
      <dgm:spPr/>
      <dgm:t>
        <a:bodyPr/>
        <a:lstStyle/>
        <a:p>
          <a:r>
            <a:rPr lang="en-US" sz="1600" dirty="0" smtClean="0"/>
            <a:t>Break Up Document into Sections</a:t>
          </a:r>
          <a:endParaRPr lang="en-US" sz="1600" dirty="0"/>
        </a:p>
      </dgm:t>
    </dgm:pt>
    <dgm:pt modelId="{E7A53B95-B31E-4551-95FB-C69D44EB490D}" type="parTrans" cxnId="{AD09B590-7A6E-460A-8684-A6D1659F17DE}">
      <dgm:prSet custT="1"/>
      <dgm:spPr>
        <a:ln w="28575"/>
      </dgm:spPr>
      <dgm:t>
        <a:bodyPr/>
        <a:lstStyle/>
        <a:p>
          <a:endParaRPr lang="en-US" sz="900"/>
        </a:p>
      </dgm:t>
    </dgm:pt>
    <dgm:pt modelId="{83126B6D-01CA-4857-970F-0C03A220FB07}" type="sibTrans" cxnId="{AD09B590-7A6E-460A-8684-A6D1659F17DE}">
      <dgm:prSet/>
      <dgm:spPr/>
      <dgm:t>
        <a:bodyPr/>
        <a:lstStyle/>
        <a:p>
          <a:endParaRPr lang="en-US"/>
        </a:p>
      </dgm:t>
    </dgm:pt>
    <dgm:pt modelId="{EA5B4834-8A62-4793-8B67-82AEAF9D23EC}">
      <dgm:prSet custT="1"/>
      <dgm:spPr/>
      <dgm:t>
        <a:bodyPr/>
        <a:lstStyle/>
        <a:p>
          <a:r>
            <a:rPr lang="en-US" sz="1600" dirty="0" smtClean="0"/>
            <a:t>Edit Topic Term Weights with SME Input</a:t>
          </a:r>
          <a:endParaRPr lang="en-US" sz="1600" dirty="0"/>
        </a:p>
      </dgm:t>
    </dgm:pt>
    <dgm:pt modelId="{C6EEA897-7D19-49E6-8BF4-FA78CF010D4E}" type="parTrans" cxnId="{322D9790-98EE-45C9-B777-8A92A7FF3A2A}">
      <dgm:prSet custT="1"/>
      <dgm:spPr>
        <a:ln w="28575"/>
      </dgm:spPr>
      <dgm:t>
        <a:bodyPr/>
        <a:lstStyle/>
        <a:p>
          <a:endParaRPr lang="en-US" sz="1000"/>
        </a:p>
      </dgm:t>
    </dgm:pt>
    <dgm:pt modelId="{06E79B33-41D0-4B56-8DED-32B4C2C44BEE}" type="sibTrans" cxnId="{322D9790-98EE-45C9-B777-8A92A7FF3A2A}">
      <dgm:prSet/>
      <dgm:spPr/>
      <dgm:t>
        <a:bodyPr/>
        <a:lstStyle/>
        <a:p>
          <a:endParaRPr lang="en-US"/>
        </a:p>
      </dgm:t>
    </dgm:pt>
    <dgm:pt modelId="{6E371543-10B6-4DE6-900F-31414F37B663}">
      <dgm:prSet custT="1"/>
      <dgm:spPr/>
      <dgm:t>
        <a:bodyPr/>
        <a:lstStyle/>
        <a:p>
          <a:r>
            <a:rPr lang="en-US" sz="1600" dirty="0" smtClean="0"/>
            <a:t>Download Comments from Regulations.gov or FDMS</a:t>
          </a:r>
          <a:endParaRPr lang="en-US" sz="1600" dirty="0"/>
        </a:p>
      </dgm:t>
    </dgm:pt>
    <dgm:pt modelId="{28FFFDC5-676B-459F-BD04-5EB32A140DED}" type="parTrans" cxnId="{EC1DF201-236B-49F9-B62D-0C97374742B3}">
      <dgm:prSet custT="1"/>
      <dgm:spPr>
        <a:ln w="28575"/>
      </dgm:spPr>
      <dgm:t>
        <a:bodyPr/>
        <a:lstStyle/>
        <a:p>
          <a:endParaRPr lang="en-US" sz="900"/>
        </a:p>
      </dgm:t>
    </dgm:pt>
    <dgm:pt modelId="{ED776B8D-E997-4687-8D14-1EC146431E87}" type="sibTrans" cxnId="{EC1DF201-236B-49F9-B62D-0C97374742B3}">
      <dgm:prSet/>
      <dgm:spPr/>
      <dgm:t>
        <a:bodyPr/>
        <a:lstStyle/>
        <a:p>
          <a:endParaRPr lang="en-US"/>
        </a:p>
      </dgm:t>
    </dgm:pt>
    <dgm:pt modelId="{FAC3C84F-50CE-4321-9DEA-79A96FA7D2C1}">
      <dgm:prSet custT="1"/>
      <dgm:spPr/>
      <dgm:t>
        <a:bodyPr/>
        <a:lstStyle/>
        <a:p>
          <a:r>
            <a:rPr lang="en-US" sz="1600" dirty="0" smtClean="0"/>
            <a:t>Analyze Comments</a:t>
          </a:r>
          <a:endParaRPr lang="en-US" sz="1600" dirty="0"/>
        </a:p>
      </dgm:t>
    </dgm:pt>
    <dgm:pt modelId="{8B3321FE-1069-45D5-AB9E-F98831715C3B}" type="sibTrans" cxnId="{ADEA02DD-0BDD-42C6-87E2-D2372348533E}">
      <dgm:prSet/>
      <dgm:spPr/>
      <dgm:t>
        <a:bodyPr/>
        <a:lstStyle/>
        <a:p>
          <a:endParaRPr lang="en-US"/>
        </a:p>
      </dgm:t>
    </dgm:pt>
    <dgm:pt modelId="{7FBC589B-1BB7-4918-A639-DB2DC8EDE0E5}" type="parTrans" cxnId="{ADEA02DD-0BDD-42C6-87E2-D2372348533E}">
      <dgm:prSet/>
      <dgm:spPr/>
      <dgm:t>
        <a:bodyPr/>
        <a:lstStyle/>
        <a:p>
          <a:endParaRPr lang="en-US"/>
        </a:p>
      </dgm:t>
    </dgm:pt>
    <dgm:pt modelId="{B7A48F03-E972-4EE3-A6B1-E4DA2D42AAAF}" type="pres">
      <dgm:prSet presAssocID="{0CAFF294-FB3D-426C-897D-776A62D0B7EF}" presName="diagram" presStyleCnt="0">
        <dgm:presLayoutVars>
          <dgm:chPref val="1"/>
          <dgm:dir val="rev"/>
          <dgm:animOne val="branch"/>
          <dgm:animLvl val="lvl"/>
          <dgm:resizeHandles val="exact"/>
        </dgm:presLayoutVars>
      </dgm:prSet>
      <dgm:spPr/>
      <dgm:t>
        <a:bodyPr/>
        <a:lstStyle/>
        <a:p>
          <a:endParaRPr lang="en-US"/>
        </a:p>
      </dgm:t>
    </dgm:pt>
    <dgm:pt modelId="{FB61B372-5EB5-4ACA-B26E-8343611F2014}" type="pres">
      <dgm:prSet presAssocID="{FAC3C84F-50CE-4321-9DEA-79A96FA7D2C1}" presName="root1" presStyleCnt="0"/>
      <dgm:spPr/>
    </dgm:pt>
    <dgm:pt modelId="{27AF4835-6E42-4508-B49D-E71140EE3CBC}" type="pres">
      <dgm:prSet presAssocID="{FAC3C84F-50CE-4321-9DEA-79A96FA7D2C1}" presName="LevelOneTextNode" presStyleLbl="node0" presStyleIdx="0" presStyleCnt="1" custScaleX="231584" custScaleY="633765" custLinFactNeighborY="88227">
        <dgm:presLayoutVars>
          <dgm:chPref val="3"/>
        </dgm:presLayoutVars>
      </dgm:prSet>
      <dgm:spPr/>
      <dgm:t>
        <a:bodyPr/>
        <a:lstStyle/>
        <a:p>
          <a:endParaRPr lang="en-US"/>
        </a:p>
      </dgm:t>
    </dgm:pt>
    <dgm:pt modelId="{17ED490B-AAB3-403B-93D0-BC5997FF0563}" type="pres">
      <dgm:prSet presAssocID="{FAC3C84F-50CE-4321-9DEA-79A96FA7D2C1}" presName="level2hierChild" presStyleCnt="0"/>
      <dgm:spPr/>
    </dgm:pt>
    <dgm:pt modelId="{EA848996-EDD7-4C9C-851E-15FF94D6DED4}" type="pres">
      <dgm:prSet presAssocID="{5AF072E0-1398-4CF1-AED9-65FD788C5EDF}" presName="conn2-1" presStyleLbl="parChTrans1D2" presStyleIdx="0" presStyleCnt="1" custScaleX="2000000" custScaleY="633753"/>
      <dgm:spPr/>
      <dgm:t>
        <a:bodyPr/>
        <a:lstStyle/>
        <a:p>
          <a:endParaRPr lang="en-US"/>
        </a:p>
      </dgm:t>
    </dgm:pt>
    <dgm:pt modelId="{7D3EEE13-6546-40D4-A9E9-00396C8669FF}" type="pres">
      <dgm:prSet presAssocID="{5AF072E0-1398-4CF1-AED9-65FD788C5EDF}" presName="connTx" presStyleLbl="parChTrans1D2" presStyleIdx="0" presStyleCnt="1"/>
      <dgm:spPr/>
      <dgm:t>
        <a:bodyPr/>
        <a:lstStyle/>
        <a:p>
          <a:endParaRPr lang="en-US"/>
        </a:p>
      </dgm:t>
    </dgm:pt>
    <dgm:pt modelId="{C832A82B-50FD-4AFB-8ACC-7CB7CAB14390}" type="pres">
      <dgm:prSet presAssocID="{EC8FFAE0-66F4-4F8E-BE5A-4A5582E7AFDB}" presName="root2" presStyleCnt="0"/>
      <dgm:spPr/>
    </dgm:pt>
    <dgm:pt modelId="{C76B2E1D-8AA8-48BF-8461-022E57320946}" type="pres">
      <dgm:prSet presAssocID="{EC8FFAE0-66F4-4F8E-BE5A-4A5582E7AFDB}" presName="LevelTwoTextNode" presStyleLbl="node2" presStyleIdx="0" presStyleCnt="1" custScaleX="231584" custScaleY="633765" custLinFactNeighborY="88227">
        <dgm:presLayoutVars>
          <dgm:chPref val="3"/>
        </dgm:presLayoutVars>
      </dgm:prSet>
      <dgm:spPr/>
      <dgm:t>
        <a:bodyPr/>
        <a:lstStyle/>
        <a:p>
          <a:endParaRPr lang="en-US"/>
        </a:p>
      </dgm:t>
    </dgm:pt>
    <dgm:pt modelId="{D0ECBCBB-5B42-4158-9498-FFF504BFDB5A}" type="pres">
      <dgm:prSet presAssocID="{EC8FFAE0-66F4-4F8E-BE5A-4A5582E7AFDB}" presName="level3hierChild" presStyleCnt="0"/>
      <dgm:spPr/>
    </dgm:pt>
    <dgm:pt modelId="{2A6418A7-4707-47F9-8A1A-028E5D075A47}" type="pres">
      <dgm:prSet presAssocID="{C6EEA897-7D19-49E6-8BF4-FA78CF010D4E}" presName="conn2-1" presStyleLbl="parChTrans1D3" presStyleIdx="0" presStyleCnt="2" custScaleX="2000000" custScaleY="633753"/>
      <dgm:spPr/>
      <dgm:t>
        <a:bodyPr/>
        <a:lstStyle/>
        <a:p>
          <a:endParaRPr lang="en-US"/>
        </a:p>
      </dgm:t>
    </dgm:pt>
    <dgm:pt modelId="{AAB952DE-43D1-4A92-AA92-931BBAF3894B}" type="pres">
      <dgm:prSet presAssocID="{C6EEA897-7D19-49E6-8BF4-FA78CF010D4E}" presName="connTx" presStyleLbl="parChTrans1D3" presStyleIdx="0" presStyleCnt="2"/>
      <dgm:spPr/>
      <dgm:t>
        <a:bodyPr/>
        <a:lstStyle/>
        <a:p>
          <a:endParaRPr lang="en-US"/>
        </a:p>
      </dgm:t>
    </dgm:pt>
    <dgm:pt modelId="{5AF8A060-9887-49D2-A507-2843DFF73242}" type="pres">
      <dgm:prSet presAssocID="{EA5B4834-8A62-4793-8B67-82AEAF9D23EC}" presName="root2" presStyleCnt="0"/>
      <dgm:spPr/>
    </dgm:pt>
    <dgm:pt modelId="{8043408C-9655-4B22-8DC1-5840BB14EA3A}" type="pres">
      <dgm:prSet presAssocID="{EA5B4834-8A62-4793-8B67-82AEAF9D23EC}" presName="LevelTwoTextNode" presStyleLbl="node3" presStyleIdx="0" presStyleCnt="2" custScaleX="231584" custScaleY="633765" custLinFactNeighborX="-4425" custLinFactNeighborY="-2692">
        <dgm:presLayoutVars>
          <dgm:chPref val="3"/>
        </dgm:presLayoutVars>
      </dgm:prSet>
      <dgm:spPr/>
      <dgm:t>
        <a:bodyPr/>
        <a:lstStyle/>
        <a:p>
          <a:endParaRPr lang="en-US"/>
        </a:p>
      </dgm:t>
    </dgm:pt>
    <dgm:pt modelId="{87256032-3B70-4F69-ABD4-609F507448DF}" type="pres">
      <dgm:prSet presAssocID="{EA5B4834-8A62-4793-8B67-82AEAF9D23EC}" presName="level3hierChild" presStyleCnt="0"/>
      <dgm:spPr/>
    </dgm:pt>
    <dgm:pt modelId="{95E6058A-952E-4A41-847E-2CE40117796D}" type="pres">
      <dgm:prSet presAssocID="{A735EFDE-A380-4E87-88E3-EFF165BC9708}" presName="conn2-1" presStyleLbl="parChTrans1D4" presStyleIdx="0" presStyleCnt="4" custScaleX="2000000" custScaleY="633753"/>
      <dgm:spPr/>
      <dgm:t>
        <a:bodyPr/>
        <a:lstStyle/>
        <a:p>
          <a:endParaRPr lang="en-US"/>
        </a:p>
      </dgm:t>
    </dgm:pt>
    <dgm:pt modelId="{90C982C4-4847-408F-8189-60E3675BC81F}" type="pres">
      <dgm:prSet presAssocID="{A735EFDE-A380-4E87-88E3-EFF165BC9708}" presName="connTx" presStyleLbl="parChTrans1D4" presStyleIdx="0" presStyleCnt="4"/>
      <dgm:spPr/>
      <dgm:t>
        <a:bodyPr/>
        <a:lstStyle/>
        <a:p>
          <a:endParaRPr lang="en-US"/>
        </a:p>
      </dgm:t>
    </dgm:pt>
    <dgm:pt modelId="{4CC0F6D5-DB14-4AD3-B333-FBBD25F2D9AB}" type="pres">
      <dgm:prSet presAssocID="{053FDFF4-5B1E-4A0B-A656-B717547A4C59}" presName="root2" presStyleCnt="0"/>
      <dgm:spPr/>
    </dgm:pt>
    <dgm:pt modelId="{CBEF8E61-2317-4DAF-B3DA-E6E4A9A157D4}" type="pres">
      <dgm:prSet presAssocID="{053FDFF4-5B1E-4A0B-A656-B717547A4C59}" presName="LevelTwoTextNode" presStyleLbl="node4" presStyleIdx="0" presStyleCnt="4" custScaleX="231584" custScaleY="633765" custLinFactNeighborX="-4425" custLinFactNeighborY="-2692">
        <dgm:presLayoutVars>
          <dgm:chPref val="3"/>
        </dgm:presLayoutVars>
      </dgm:prSet>
      <dgm:spPr/>
      <dgm:t>
        <a:bodyPr/>
        <a:lstStyle/>
        <a:p>
          <a:endParaRPr lang="en-US"/>
        </a:p>
      </dgm:t>
    </dgm:pt>
    <dgm:pt modelId="{29216B41-4861-4DFA-ADE2-5E4EAD767DBC}" type="pres">
      <dgm:prSet presAssocID="{053FDFF4-5B1E-4A0B-A656-B717547A4C59}" presName="level3hierChild" presStyleCnt="0"/>
      <dgm:spPr/>
    </dgm:pt>
    <dgm:pt modelId="{B086DEF5-6FA0-4CDC-AC89-CCF170FEA190}" type="pres">
      <dgm:prSet presAssocID="{E7A53B95-B31E-4551-95FB-C69D44EB490D}" presName="conn2-1" presStyleLbl="parChTrans1D4" presStyleIdx="1" presStyleCnt="4" custScaleX="2000000" custScaleY="633753"/>
      <dgm:spPr/>
      <dgm:t>
        <a:bodyPr/>
        <a:lstStyle/>
        <a:p>
          <a:endParaRPr lang="en-US"/>
        </a:p>
      </dgm:t>
    </dgm:pt>
    <dgm:pt modelId="{1DD90ABB-D5AD-41F3-BDF4-0A424226FAB8}" type="pres">
      <dgm:prSet presAssocID="{E7A53B95-B31E-4551-95FB-C69D44EB490D}" presName="connTx" presStyleLbl="parChTrans1D4" presStyleIdx="1" presStyleCnt="4"/>
      <dgm:spPr/>
      <dgm:t>
        <a:bodyPr/>
        <a:lstStyle/>
        <a:p>
          <a:endParaRPr lang="en-US"/>
        </a:p>
      </dgm:t>
    </dgm:pt>
    <dgm:pt modelId="{CBB94DA4-A700-4F08-BDFC-7B6B91C9E499}" type="pres">
      <dgm:prSet presAssocID="{B74FD2DA-9BBB-4A81-8096-BCFEF4DA65CD}" presName="root2" presStyleCnt="0"/>
      <dgm:spPr/>
    </dgm:pt>
    <dgm:pt modelId="{3B60C36A-B25E-4FA1-8A79-F50B5A189FF2}" type="pres">
      <dgm:prSet presAssocID="{B74FD2DA-9BBB-4A81-8096-BCFEF4DA65CD}" presName="LevelTwoTextNode" presStyleLbl="node4" presStyleIdx="1" presStyleCnt="4" custScaleX="231584" custScaleY="633765" custLinFactNeighborX="-4425" custLinFactNeighborY="-2692">
        <dgm:presLayoutVars>
          <dgm:chPref val="3"/>
        </dgm:presLayoutVars>
      </dgm:prSet>
      <dgm:spPr/>
      <dgm:t>
        <a:bodyPr/>
        <a:lstStyle/>
        <a:p>
          <a:endParaRPr lang="en-US"/>
        </a:p>
      </dgm:t>
    </dgm:pt>
    <dgm:pt modelId="{8678A501-9E6B-47C3-ACC7-6A7F16F14316}" type="pres">
      <dgm:prSet presAssocID="{B74FD2DA-9BBB-4A81-8096-BCFEF4DA65CD}" presName="level3hierChild" presStyleCnt="0"/>
      <dgm:spPr/>
    </dgm:pt>
    <dgm:pt modelId="{FF44142B-AA78-4E13-B9A1-14258BBC84EE}" type="pres">
      <dgm:prSet presAssocID="{40F177E3-8317-4767-BD2B-F7536FA582B3}" presName="conn2-1" presStyleLbl="parChTrans1D3" presStyleIdx="1" presStyleCnt="2" custScaleX="2000000" custScaleY="633753"/>
      <dgm:spPr/>
      <dgm:t>
        <a:bodyPr/>
        <a:lstStyle/>
        <a:p>
          <a:endParaRPr lang="en-US"/>
        </a:p>
      </dgm:t>
    </dgm:pt>
    <dgm:pt modelId="{F0DF06EF-684B-4AD4-9E82-2B01832DDC93}" type="pres">
      <dgm:prSet presAssocID="{40F177E3-8317-4767-BD2B-F7536FA582B3}" presName="connTx" presStyleLbl="parChTrans1D3" presStyleIdx="1" presStyleCnt="2"/>
      <dgm:spPr/>
      <dgm:t>
        <a:bodyPr/>
        <a:lstStyle/>
        <a:p>
          <a:endParaRPr lang="en-US"/>
        </a:p>
      </dgm:t>
    </dgm:pt>
    <dgm:pt modelId="{117607A0-DE63-42AA-B307-9AE6AE5442D4}" type="pres">
      <dgm:prSet presAssocID="{3E2CED37-9716-45FD-9AF3-E95FB59EB2EF}" presName="root2" presStyleCnt="0"/>
      <dgm:spPr/>
    </dgm:pt>
    <dgm:pt modelId="{D81685AD-3430-4F21-A4F2-27AC40794993}" type="pres">
      <dgm:prSet presAssocID="{3E2CED37-9716-45FD-9AF3-E95FB59EB2EF}" presName="LevelTwoTextNode" presStyleLbl="node3" presStyleIdx="1" presStyleCnt="2" custScaleX="231584" custScaleY="633765" custLinFactY="100000" custLinFactNeighborX="-1357" custLinFactNeighborY="139978">
        <dgm:presLayoutVars>
          <dgm:chPref val="3"/>
        </dgm:presLayoutVars>
      </dgm:prSet>
      <dgm:spPr/>
      <dgm:t>
        <a:bodyPr/>
        <a:lstStyle/>
        <a:p>
          <a:endParaRPr lang="en-US"/>
        </a:p>
      </dgm:t>
    </dgm:pt>
    <dgm:pt modelId="{17A4D77F-6BD6-4C58-90D0-01A26CBB0922}" type="pres">
      <dgm:prSet presAssocID="{3E2CED37-9716-45FD-9AF3-E95FB59EB2EF}" presName="level3hierChild" presStyleCnt="0"/>
      <dgm:spPr/>
    </dgm:pt>
    <dgm:pt modelId="{E3AD0BBD-F5BE-4C30-AE1F-B05CB57DBB4F}" type="pres">
      <dgm:prSet presAssocID="{E6DACA4F-AC95-413D-AEBC-895E0122FAD8}" presName="conn2-1" presStyleLbl="parChTrans1D4" presStyleIdx="2" presStyleCnt="4" custScaleX="2000000" custScaleY="633753"/>
      <dgm:spPr/>
      <dgm:t>
        <a:bodyPr/>
        <a:lstStyle/>
        <a:p>
          <a:endParaRPr lang="en-US"/>
        </a:p>
      </dgm:t>
    </dgm:pt>
    <dgm:pt modelId="{05BDFE21-3ADE-4B6E-8C84-86386D727390}" type="pres">
      <dgm:prSet presAssocID="{E6DACA4F-AC95-413D-AEBC-895E0122FAD8}" presName="connTx" presStyleLbl="parChTrans1D4" presStyleIdx="2" presStyleCnt="4"/>
      <dgm:spPr/>
      <dgm:t>
        <a:bodyPr/>
        <a:lstStyle/>
        <a:p>
          <a:endParaRPr lang="en-US"/>
        </a:p>
      </dgm:t>
    </dgm:pt>
    <dgm:pt modelId="{5E35B482-BE78-4F79-A035-F17DD3A47657}" type="pres">
      <dgm:prSet presAssocID="{5A0E5CCC-99BA-4499-9F82-BE4DBC6C60EF}" presName="root2" presStyleCnt="0"/>
      <dgm:spPr/>
    </dgm:pt>
    <dgm:pt modelId="{4FBDEEDA-92B8-47DC-B0BB-8E4387C7DBC1}" type="pres">
      <dgm:prSet presAssocID="{5A0E5CCC-99BA-4499-9F82-BE4DBC6C60EF}" presName="LevelTwoTextNode" presStyleLbl="node4" presStyleIdx="2" presStyleCnt="4" custScaleX="231584" custScaleY="633765" custLinFactY="100000" custLinFactNeighborX="-1357" custLinFactNeighborY="139978">
        <dgm:presLayoutVars>
          <dgm:chPref val="3"/>
        </dgm:presLayoutVars>
      </dgm:prSet>
      <dgm:spPr/>
      <dgm:t>
        <a:bodyPr/>
        <a:lstStyle/>
        <a:p>
          <a:endParaRPr lang="en-US"/>
        </a:p>
      </dgm:t>
    </dgm:pt>
    <dgm:pt modelId="{F14681C2-9321-46CC-8A9C-F2ABF85EB6CF}" type="pres">
      <dgm:prSet presAssocID="{5A0E5CCC-99BA-4499-9F82-BE4DBC6C60EF}" presName="level3hierChild" presStyleCnt="0"/>
      <dgm:spPr/>
    </dgm:pt>
    <dgm:pt modelId="{B1ABDEEA-006C-451A-A376-FA6152BFBF56}" type="pres">
      <dgm:prSet presAssocID="{28FFFDC5-676B-459F-BD04-5EB32A140DED}" presName="conn2-1" presStyleLbl="parChTrans1D4" presStyleIdx="3" presStyleCnt="4" custScaleX="2000000" custScaleY="633753"/>
      <dgm:spPr/>
      <dgm:t>
        <a:bodyPr/>
        <a:lstStyle/>
        <a:p>
          <a:endParaRPr lang="en-US"/>
        </a:p>
      </dgm:t>
    </dgm:pt>
    <dgm:pt modelId="{F22092C4-4805-4586-9066-2CD871533608}" type="pres">
      <dgm:prSet presAssocID="{28FFFDC5-676B-459F-BD04-5EB32A140DED}" presName="connTx" presStyleLbl="parChTrans1D4" presStyleIdx="3" presStyleCnt="4"/>
      <dgm:spPr/>
      <dgm:t>
        <a:bodyPr/>
        <a:lstStyle/>
        <a:p>
          <a:endParaRPr lang="en-US"/>
        </a:p>
      </dgm:t>
    </dgm:pt>
    <dgm:pt modelId="{2DCD9F29-1301-4398-81C2-F04917184589}" type="pres">
      <dgm:prSet presAssocID="{6E371543-10B6-4DE6-900F-31414F37B663}" presName="root2" presStyleCnt="0"/>
      <dgm:spPr/>
    </dgm:pt>
    <dgm:pt modelId="{6DEC4D07-2EE1-4341-91B8-C571D097E4F6}" type="pres">
      <dgm:prSet presAssocID="{6E371543-10B6-4DE6-900F-31414F37B663}" presName="LevelTwoTextNode" presStyleLbl="node4" presStyleIdx="3" presStyleCnt="4" custScaleX="259304" custScaleY="633765" custLinFactY="100000" custLinFactNeighborX="-1357" custLinFactNeighborY="139978">
        <dgm:presLayoutVars>
          <dgm:chPref val="3"/>
        </dgm:presLayoutVars>
      </dgm:prSet>
      <dgm:spPr/>
      <dgm:t>
        <a:bodyPr/>
        <a:lstStyle/>
        <a:p>
          <a:endParaRPr lang="en-US"/>
        </a:p>
      </dgm:t>
    </dgm:pt>
    <dgm:pt modelId="{04B451D3-A047-425E-9BC0-9E1C7CE45881}" type="pres">
      <dgm:prSet presAssocID="{6E371543-10B6-4DE6-900F-31414F37B663}" presName="level3hierChild" presStyleCnt="0"/>
      <dgm:spPr/>
    </dgm:pt>
  </dgm:ptLst>
  <dgm:cxnLst>
    <dgm:cxn modelId="{AD23DB75-F76D-4759-A24B-DF65C8A53487}" type="presOf" srcId="{FAC3C84F-50CE-4321-9DEA-79A96FA7D2C1}" destId="{27AF4835-6E42-4508-B49D-E71140EE3CBC}" srcOrd="0" destOrd="0" presId="urn:microsoft.com/office/officeart/2005/8/layout/hierarchy2"/>
    <dgm:cxn modelId="{BA3B3CA5-4669-46D5-973F-3C8DFF070535}" type="presOf" srcId="{3E2CED37-9716-45FD-9AF3-E95FB59EB2EF}" destId="{D81685AD-3430-4F21-A4F2-27AC40794993}" srcOrd="0" destOrd="0" presId="urn:microsoft.com/office/officeart/2005/8/layout/hierarchy2"/>
    <dgm:cxn modelId="{239F1432-A3D4-43C9-8A80-7D8A1F3F8775}" type="presOf" srcId="{EA5B4834-8A62-4793-8B67-82AEAF9D23EC}" destId="{8043408C-9655-4B22-8DC1-5840BB14EA3A}" srcOrd="0" destOrd="0" presId="urn:microsoft.com/office/officeart/2005/8/layout/hierarchy2"/>
    <dgm:cxn modelId="{CA1A7E33-6C39-4A0C-947C-DCC8F7D8B971}" type="presOf" srcId="{C6EEA897-7D19-49E6-8BF4-FA78CF010D4E}" destId="{AAB952DE-43D1-4A92-AA92-931BBAF3894B}" srcOrd="1" destOrd="0" presId="urn:microsoft.com/office/officeart/2005/8/layout/hierarchy2"/>
    <dgm:cxn modelId="{315EFB0B-B8DE-429B-A803-153A2E793DAF}" type="presOf" srcId="{0CAFF294-FB3D-426C-897D-776A62D0B7EF}" destId="{B7A48F03-E972-4EE3-A6B1-E4DA2D42AAAF}" srcOrd="0" destOrd="0" presId="urn:microsoft.com/office/officeart/2005/8/layout/hierarchy2"/>
    <dgm:cxn modelId="{E36895DC-E023-4BCF-AA26-89BDD76FA5DC}" type="presOf" srcId="{B74FD2DA-9BBB-4A81-8096-BCFEF4DA65CD}" destId="{3B60C36A-B25E-4FA1-8A79-F50B5A189FF2}" srcOrd="0" destOrd="0" presId="urn:microsoft.com/office/officeart/2005/8/layout/hierarchy2"/>
    <dgm:cxn modelId="{432CE0D3-4AAF-4C86-956C-33BF90E29363}" srcId="{EA5B4834-8A62-4793-8B67-82AEAF9D23EC}" destId="{053FDFF4-5B1E-4A0B-A656-B717547A4C59}" srcOrd="0" destOrd="0" parTransId="{A735EFDE-A380-4E87-88E3-EFF165BC9708}" sibTransId="{E30FFD4A-4BC3-43BD-933C-33D6FD61FC52}"/>
    <dgm:cxn modelId="{322D9790-98EE-45C9-B777-8A92A7FF3A2A}" srcId="{EC8FFAE0-66F4-4F8E-BE5A-4A5582E7AFDB}" destId="{EA5B4834-8A62-4793-8B67-82AEAF9D23EC}" srcOrd="0" destOrd="0" parTransId="{C6EEA897-7D19-49E6-8BF4-FA78CF010D4E}" sibTransId="{06E79B33-41D0-4B56-8DED-32B4C2C44BEE}"/>
    <dgm:cxn modelId="{10E3E730-6716-4B08-B739-8C1EE3B0FA30}" type="presOf" srcId="{5A0E5CCC-99BA-4499-9F82-BE4DBC6C60EF}" destId="{4FBDEEDA-92B8-47DC-B0BB-8E4387C7DBC1}" srcOrd="0" destOrd="0" presId="urn:microsoft.com/office/officeart/2005/8/layout/hierarchy2"/>
    <dgm:cxn modelId="{C2694F6C-1C19-4C76-891B-DA28684ABE4B}" srcId="{EC8FFAE0-66F4-4F8E-BE5A-4A5582E7AFDB}" destId="{3E2CED37-9716-45FD-9AF3-E95FB59EB2EF}" srcOrd="1" destOrd="0" parTransId="{40F177E3-8317-4767-BD2B-F7536FA582B3}" sibTransId="{6550AA25-0400-49D1-B80A-F5913FCF63D8}"/>
    <dgm:cxn modelId="{C39AA7ED-5193-487A-B414-591B18D64324}" type="presOf" srcId="{5AF072E0-1398-4CF1-AED9-65FD788C5EDF}" destId="{EA848996-EDD7-4C9C-851E-15FF94D6DED4}" srcOrd="0" destOrd="0" presId="urn:microsoft.com/office/officeart/2005/8/layout/hierarchy2"/>
    <dgm:cxn modelId="{90C90818-1865-4D39-B8CC-65285C186486}" type="presOf" srcId="{EC8FFAE0-66F4-4F8E-BE5A-4A5582E7AFDB}" destId="{C76B2E1D-8AA8-48BF-8461-022E57320946}" srcOrd="0" destOrd="0" presId="urn:microsoft.com/office/officeart/2005/8/layout/hierarchy2"/>
    <dgm:cxn modelId="{6107DDD2-8BA8-48BE-876C-0DCB65A5FD7E}" type="presOf" srcId="{A735EFDE-A380-4E87-88E3-EFF165BC9708}" destId="{90C982C4-4847-408F-8189-60E3675BC81F}" srcOrd="1" destOrd="0" presId="urn:microsoft.com/office/officeart/2005/8/layout/hierarchy2"/>
    <dgm:cxn modelId="{AD09B590-7A6E-460A-8684-A6D1659F17DE}" srcId="{053FDFF4-5B1E-4A0B-A656-B717547A4C59}" destId="{B74FD2DA-9BBB-4A81-8096-BCFEF4DA65CD}" srcOrd="0" destOrd="0" parTransId="{E7A53B95-B31E-4551-95FB-C69D44EB490D}" sibTransId="{83126B6D-01CA-4857-970F-0C03A220FB07}"/>
    <dgm:cxn modelId="{D72CB1C0-62F2-44CB-BE95-DC65AD019FC0}" type="presOf" srcId="{5AF072E0-1398-4CF1-AED9-65FD788C5EDF}" destId="{7D3EEE13-6546-40D4-A9E9-00396C8669FF}" srcOrd="1" destOrd="0" presId="urn:microsoft.com/office/officeart/2005/8/layout/hierarchy2"/>
    <dgm:cxn modelId="{059DBC82-C62E-49CA-A75B-00BF38E2E891}" type="presOf" srcId="{6E371543-10B6-4DE6-900F-31414F37B663}" destId="{6DEC4D07-2EE1-4341-91B8-C571D097E4F6}" srcOrd="0" destOrd="0" presId="urn:microsoft.com/office/officeart/2005/8/layout/hierarchy2"/>
    <dgm:cxn modelId="{11B20B63-0344-4590-94CB-641BF87FCBE9}" type="presOf" srcId="{28FFFDC5-676B-459F-BD04-5EB32A140DED}" destId="{B1ABDEEA-006C-451A-A376-FA6152BFBF56}" srcOrd="0" destOrd="0" presId="urn:microsoft.com/office/officeart/2005/8/layout/hierarchy2"/>
    <dgm:cxn modelId="{21EFC052-9B5A-4165-B320-80B2FEC77680}" type="presOf" srcId="{053FDFF4-5B1E-4A0B-A656-B717547A4C59}" destId="{CBEF8E61-2317-4DAF-B3DA-E6E4A9A157D4}" srcOrd="0" destOrd="0" presId="urn:microsoft.com/office/officeart/2005/8/layout/hierarchy2"/>
    <dgm:cxn modelId="{58F11B07-00FA-4E9E-9B0D-5BDDCE2C0540}" type="presOf" srcId="{40F177E3-8317-4767-BD2B-F7536FA582B3}" destId="{F0DF06EF-684B-4AD4-9E82-2B01832DDC93}" srcOrd="1" destOrd="0" presId="urn:microsoft.com/office/officeart/2005/8/layout/hierarchy2"/>
    <dgm:cxn modelId="{ADEA02DD-0BDD-42C6-87E2-D2372348533E}" srcId="{0CAFF294-FB3D-426C-897D-776A62D0B7EF}" destId="{FAC3C84F-50CE-4321-9DEA-79A96FA7D2C1}" srcOrd="0" destOrd="0" parTransId="{7FBC589B-1BB7-4918-A639-DB2DC8EDE0E5}" sibTransId="{8B3321FE-1069-45D5-AB9E-F98831715C3B}"/>
    <dgm:cxn modelId="{2E95F6C0-9C7A-433C-9E42-5CC8E19C9234}" type="presOf" srcId="{40F177E3-8317-4767-BD2B-F7536FA582B3}" destId="{FF44142B-AA78-4E13-B9A1-14258BBC84EE}" srcOrd="0" destOrd="0" presId="urn:microsoft.com/office/officeart/2005/8/layout/hierarchy2"/>
    <dgm:cxn modelId="{32F09061-2334-41E0-86D9-9F56C7DB7B98}" srcId="{3E2CED37-9716-45FD-9AF3-E95FB59EB2EF}" destId="{5A0E5CCC-99BA-4499-9F82-BE4DBC6C60EF}" srcOrd="0" destOrd="0" parTransId="{E6DACA4F-AC95-413D-AEBC-895E0122FAD8}" sibTransId="{4C96B5F5-FBF2-4EBC-B311-5D78C5BB11FE}"/>
    <dgm:cxn modelId="{EC1DF201-236B-49F9-B62D-0C97374742B3}" srcId="{5A0E5CCC-99BA-4499-9F82-BE4DBC6C60EF}" destId="{6E371543-10B6-4DE6-900F-31414F37B663}" srcOrd="0" destOrd="0" parTransId="{28FFFDC5-676B-459F-BD04-5EB32A140DED}" sibTransId="{ED776B8D-E997-4687-8D14-1EC146431E87}"/>
    <dgm:cxn modelId="{B8C033ED-92FA-4F5F-AD30-0B8230FB2BF3}" type="presOf" srcId="{C6EEA897-7D19-49E6-8BF4-FA78CF010D4E}" destId="{2A6418A7-4707-47F9-8A1A-028E5D075A47}" srcOrd="0" destOrd="0" presId="urn:microsoft.com/office/officeart/2005/8/layout/hierarchy2"/>
    <dgm:cxn modelId="{9D845D24-1AD6-492E-A891-93F67495DD04}" srcId="{FAC3C84F-50CE-4321-9DEA-79A96FA7D2C1}" destId="{EC8FFAE0-66F4-4F8E-BE5A-4A5582E7AFDB}" srcOrd="0" destOrd="0" parTransId="{5AF072E0-1398-4CF1-AED9-65FD788C5EDF}" sibTransId="{81F18BDA-B400-4732-B7F4-F9C35F627A36}"/>
    <dgm:cxn modelId="{860B69E2-100A-4C94-BBA5-A24399947741}" type="presOf" srcId="{E7A53B95-B31E-4551-95FB-C69D44EB490D}" destId="{1DD90ABB-D5AD-41F3-BDF4-0A424226FAB8}" srcOrd="1" destOrd="0" presId="urn:microsoft.com/office/officeart/2005/8/layout/hierarchy2"/>
    <dgm:cxn modelId="{7C11E977-0EDD-4EEA-A515-A934B40AA792}" type="presOf" srcId="{28FFFDC5-676B-459F-BD04-5EB32A140DED}" destId="{F22092C4-4805-4586-9066-2CD871533608}" srcOrd="1" destOrd="0" presId="urn:microsoft.com/office/officeart/2005/8/layout/hierarchy2"/>
    <dgm:cxn modelId="{2A1EB103-208C-4933-919D-523C2052F378}" type="presOf" srcId="{E6DACA4F-AC95-413D-AEBC-895E0122FAD8}" destId="{E3AD0BBD-F5BE-4C30-AE1F-B05CB57DBB4F}" srcOrd="0" destOrd="0" presId="urn:microsoft.com/office/officeart/2005/8/layout/hierarchy2"/>
    <dgm:cxn modelId="{05578E06-947A-405E-8102-4B3144DA901E}" type="presOf" srcId="{A735EFDE-A380-4E87-88E3-EFF165BC9708}" destId="{95E6058A-952E-4A41-847E-2CE40117796D}" srcOrd="0" destOrd="0" presId="urn:microsoft.com/office/officeart/2005/8/layout/hierarchy2"/>
    <dgm:cxn modelId="{80C88793-4076-4A3E-AD28-C6B6CDC88F68}" type="presOf" srcId="{E7A53B95-B31E-4551-95FB-C69D44EB490D}" destId="{B086DEF5-6FA0-4CDC-AC89-CCF170FEA190}" srcOrd="0" destOrd="0" presId="urn:microsoft.com/office/officeart/2005/8/layout/hierarchy2"/>
    <dgm:cxn modelId="{D8805AF8-A48D-4387-838E-EF3732ED01BE}" type="presOf" srcId="{E6DACA4F-AC95-413D-AEBC-895E0122FAD8}" destId="{05BDFE21-3ADE-4B6E-8C84-86386D727390}" srcOrd="1" destOrd="0" presId="urn:microsoft.com/office/officeart/2005/8/layout/hierarchy2"/>
    <dgm:cxn modelId="{83A9A2FD-DDAC-4968-ACFE-B0CFDD7852E8}" type="presParOf" srcId="{B7A48F03-E972-4EE3-A6B1-E4DA2D42AAAF}" destId="{FB61B372-5EB5-4ACA-B26E-8343611F2014}" srcOrd="0" destOrd="0" presId="urn:microsoft.com/office/officeart/2005/8/layout/hierarchy2"/>
    <dgm:cxn modelId="{9DEC3C8A-60CC-4120-B5AD-3BF6C289CE57}" type="presParOf" srcId="{FB61B372-5EB5-4ACA-B26E-8343611F2014}" destId="{27AF4835-6E42-4508-B49D-E71140EE3CBC}" srcOrd="0" destOrd="0" presId="urn:microsoft.com/office/officeart/2005/8/layout/hierarchy2"/>
    <dgm:cxn modelId="{E540C53F-B3A5-4A45-B4CF-BC33DDCDA239}" type="presParOf" srcId="{FB61B372-5EB5-4ACA-B26E-8343611F2014}" destId="{17ED490B-AAB3-403B-93D0-BC5997FF0563}" srcOrd="1" destOrd="0" presId="urn:microsoft.com/office/officeart/2005/8/layout/hierarchy2"/>
    <dgm:cxn modelId="{79537A31-CF62-43FD-847F-6371B5AE747A}" type="presParOf" srcId="{17ED490B-AAB3-403B-93D0-BC5997FF0563}" destId="{EA848996-EDD7-4C9C-851E-15FF94D6DED4}" srcOrd="0" destOrd="0" presId="urn:microsoft.com/office/officeart/2005/8/layout/hierarchy2"/>
    <dgm:cxn modelId="{97446F5E-9C41-4EF5-9877-4B9BF6497CB9}" type="presParOf" srcId="{EA848996-EDD7-4C9C-851E-15FF94D6DED4}" destId="{7D3EEE13-6546-40D4-A9E9-00396C8669FF}" srcOrd="0" destOrd="0" presId="urn:microsoft.com/office/officeart/2005/8/layout/hierarchy2"/>
    <dgm:cxn modelId="{246B75E5-71A9-4133-A4AB-6DF2AD2E34B9}" type="presParOf" srcId="{17ED490B-AAB3-403B-93D0-BC5997FF0563}" destId="{C832A82B-50FD-4AFB-8ACC-7CB7CAB14390}" srcOrd="1" destOrd="0" presId="urn:microsoft.com/office/officeart/2005/8/layout/hierarchy2"/>
    <dgm:cxn modelId="{140FBE40-30E6-498D-8435-FE6FC69763BD}" type="presParOf" srcId="{C832A82B-50FD-4AFB-8ACC-7CB7CAB14390}" destId="{C76B2E1D-8AA8-48BF-8461-022E57320946}" srcOrd="0" destOrd="0" presId="urn:microsoft.com/office/officeart/2005/8/layout/hierarchy2"/>
    <dgm:cxn modelId="{C9783B4B-CB2F-4F07-BB3B-EDE193C0983C}" type="presParOf" srcId="{C832A82B-50FD-4AFB-8ACC-7CB7CAB14390}" destId="{D0ECBCBB-5B42-4158-9498-FFF504BFDB5A}" srcOrd="1" destOrd="0" presId="urn:microsoft.com/office/officeart/2005/8/layout/hierarchy2"/>
    <dgm:cxn modelId="{731BDB01-B5F3-4676-9017-007DF550DCF4}" type="presParOf" srcId="{D0ECBCBB-5B42-4158-9498-FFF504BFDB5A}" destId="{2A6418A7-4707-47F9-8A1A-028E5D075A47}" srcOrd="0" destOrd="0" presId="urn:microsoft.com/office/officeart/2005/8/layout/hierarchy2"/>
    <dgm:cxn modelId="{EF673DF6-9C01-47D6-90CB-C823564AD695}" type="presParOf" srcId="{2A6418A7-4707-47F9-8A1A-028E5D075A47}" destId="{AAB952DE-43D1-4A92-AA92-931BBAF3894B}" srcOrd="0" destOrd="0" presId="urn:microsoft.com/office/officeart/2005/8/layout/hierarchy2"/>
    <dgm:cxn modelId="{9916B766-9FD9-4385-872F-0BDE9B1A4D81}" type="presParOf" srcId="{D0ECBCBB-5B42-4158-9498-FFF504BFDB5A}" destId="{5AF8A060-9887-49D2-A507-2843DFF73242}" srcOrd="1" destOrd="0" presId="urn:microsoft.com/office/officeart/2005/8/layout/hierarchy2"/>
    <dgm:cxn modelId="{B0037FEA-1A8D-44D0-A317-CAD4152BFFDC}" type="presParOf" srcId="{5AF8A060-9887-49D2-A507-2843DFF73242}" destId="{8043408C-9655-4B22-8DC1-5840BB14EA3A}" srcOrd="0" destOrd="0" presId="urn:microsoft.com/office/officeart/2005/8/layout/hierarchy2"/>
    <dgm:cxn modelId="{CABF973B-50A2-4B1A-AD16-56FCE6CCE132}" type="presParOf" srcId="{5AF8A060-9887-49D2-A507-2843DFF73242}" destId="{87256032-3B70-4F69-ABD4-609F507448DF}" srcOrd="1" destOrd="0" presId="urn:microsoft.com/office/officeart/2005/8/layout/hierarchy2"/>
    <dgm:cxn modelId="{8A4DA9A6-FA9C-4E30-B26F-7B4A4D5AADE6}" type="presParOf" srcId="{87256032-3B70-4F69-ABD4-609F507448DF}" destId="{95E6058A-952E-4A41-847E-2CE40117796D}" srcOrd="0" destOrd="0" presId="urn:microsoft.com/office/officeart/2005/8/layout/hierarchy2"/>
    <dgm:cxn modelId="{6CF38478-2540-4A6C-AB8F-DB33AA6BBD3B}" type="presParOf" srcId="{95E6058A-952E-4A41-847E-2CE40117796D}" destId="{90C982C4-4847-408F-8189-60E3675BC81F}" srcOrd="0" destOrd="0" presId="urn:microsoft.com/office/officeart/2005/8/layout/hierarchy2"/>
    <dgm:cxn modelId="{BCB952B7-5B44-4C4C-874F-A7C15939D1FD}" type="presParOf" srcId="{87256032-3B70-4F69-ABD4-609F507448DF}" destId="{4CC0F6D5-DB14-4AD3-B333-FBBD25F2D9AB}" srcOrd="1" destOrd="0" presId="urn:microsoft.com/office/officeart/2005/8/layout/hierarchy2"/>
    <dgm:cxn modelId="{F228EE71-9D42-41B1-B648-D221B881ADA4}" type="presParOf" srcId="{4CC0F6D5-DB14-4AD3-B333-FBBD25F2D9AB}" destId="{CBEF8E61-2317-4DAF-B3DA-E6E4A9A157D4}" srcOrd="0" destOrd="0" presId="urn:microsoft.com/office/officeart/2005/8/layout/hierarchy2"/>
    <dgm:cxn modelId="{00C2DBB8-E4FD-4669-A806-1C5A18D26AB8}" type="presParOf" srcId="{4CC0F6D5-DB14-4AD3-B333-FBBD25F2D9AB}" destId="{29216B41-4861-4DFA-ADE2-5E4EAD767DBC}" srcOrd="1" destOrd="0" presId="urn:microsoft.com/office/officeart/2005/8/layout/hierarchy2"/>
    <dgm:cxn modelId="{4FB29789-6F8C-4A11-8235-DBE8BB925AC6}" type="presParOf" srcId="{29216B41-4861-4DFA-ADE2-5E4EAD767DBC}" destId="{B086DEF5-6FA0-4CDC-AC89-CCF170FEA190}" srcOrd="0" destOrd="0" presId="urn:microsoft.com/office/officeart/2005/8/layout/hierarchy2"/>
    <dgm:cxn modelId="{69781430-5002-4E93-9DC0-9EF735CF14E3}" type="presParOf" srcId="{B086DEF5-6FA0-4CDC-AC89-CCF170FEA190}" destId="{1DD90ABB-D5AD-41F3-BDF4-0A424226FAB8}" srcOrd="0" destOrd="0" presId="urn:microsoft.com/office/officeart/2005/8/layout/hierarchy2"/>
    <dgm:cxn modelId="{2301E413-37F4-4C58-8D01-19C6935F657C}" type="presParOf" srcId="{29216B41-4861-4DFA-ADE2-5E4EAD767DBC}" destId="{CBB94DA4-A700-4F08-BDFC-7B6B91C9E499}" srcOrd="1" destOrd="0" presId="urn:microsoft.com/office/officeart/2005/8/layout/hierarchy2"/>
    <dgm:cxn modelId="{6C97546D-77C2-47F1-B145-F437A73DDDC1}" type="presParOf" srcId="{CBB94DA4-A700-4F08-BDFC-7B6B91C9E499}" destId="{3B60C36A-B25E-4FA1-8A79-F50B5A189FF2}" srcOrd="0" destOrd="0" presId="urn:microsoft.com/office/officeart/2005/8/layout/hierarchy2"/>
    <dgm:cxn modelId="{4F2ED694-C398-4D64-B25E-07A348E175C7}" type="presParOf" srcId="{CBB94DA4-A700-4F08-BDFC-7B6B91C9E499}" destId="{8678A501-9E6B-47C3-ACC7-6A7F16F14316}" srcOrd="1" destOrd="0" presId="urn:microsoft.com/office/officeart/2005/8/layout/hierarchy2"/>
    <dgm:cxn modelId="{C17684DC-E70F-4E8F-A842-167F11866264}" type="presParOf" srcId="{D0ECBCBB-5B42-4158-9498-FFF504BFDB5A}" destId="{FF44142B-AA78-4E13-B9A1-14258BBC84EE}" srcOrd="2" destOrd="0" presId="urn:microsoft.com/office/officeart/2005/8/layout/hierarchy2"/>
    <dgm:cxn modelId="{D94A5995-D2E9-43DC-8A1D-6FC808AC1B58}" type="presParOf" srcId="{FF44142B-AA78-4E13-B9A1-14258BBC84EE}" destId="{F0DF06EF-684B-4AD4-9E82-2B01832DDC93}" srcOrd="0" destOrd="0" presId="urn:microsoft.com/office/officeart/2005/8/layout/hierarchy2"/>
    <dgm:cxn modelId="{1C77983B-0D7E-4F0B-A8CC-81CCD8CB7247}" type="presParOf" srcId="{D0ECBCBB-5B42-4158-9498-FFF504BFDB5A}" destId="{117607A0-DE63-42AA-B307-9AE6AE5442D4}" srcOrd="3" destOrd="0" presId="urn:microsoft.com/office/officeart/2005/8/layout/hierarchy2"/>
    <dgm:cxn modelId="{4D343485-79AC-4919-8125-ACE9A5DCA159}" type="presParOf" srcId="{117607A0-DE63-42AA-B307-9AE6AE5442D4}" destId="{D81685AD-3430-4F21-A4F2-27AC40794993}" srcOrd="0" destOrd="0" presId="urn:microsoft.com/office/officeart/2005/8/layout/hierarchy2"/>
    <dgm:cxn modelId="{EB512F1F-F0DF-4744-A0EF-B03F6227F6A1}" type="presParOf" srcId="{117607A0-DE63-42AA-B307-9AE6AE5442D4}" destId="{17A4D77F-6BD6-4C58-90D0-01A26CBB0922}" srcOrd="1" destOrd="0" presId="urn:microsoft.com/office/officeart/2005/8/layout/hierarchy2"/>
    <dgm:cxn modelId="{F82A7BB7-F245-421B-B2F1-67059D3D6254}" type="presParOf" srcId="{17A4D77F-6BD6-4C58-90D0-01A26CBB0922}" destId="{E3AD0BBD-F5BE-4C30-AE1F-B05CB57DBB4F}" srcOrd="0" destOrd="0" presId="urn:microsoft.com/office/officeart/2005/8/layout/hierarchy2"/>
    <dgm:cxn modelId="{6F94DF6A-E741-4DC4-8CA1-7159E69C9039}" type="presParOf" srcId="{E3AD0BBD-F5BE-4C30-AE1F-B05CB57DBB4F}" destId="{05BDFE21-3ADE-4B6E-8C84-86386D727390}" srcOrd="0" destOrd="0" presId="urn:microsoft.com/office/officeart/2005/8/layout/hierarchy2"/>
    <dgm:cxn modelId="{BFA1103A-2835-443F-BDDD-4D997BE40037}" type="presParOf" srcId="{17A4D77F-6BD6-4C58-90D0-01A26CBB0922}" destId="{5E35B482-BE78-4F79-A035-F17DD3A47657}" srcOrd="1" destOrd="0" presId="urn:microsoft.com/office/officeart/2005/8/layout/hierarchy2"/>
    <dgm:cxn modelId="{99A9E9D8-10A2-487D-BE49-8EB6D7FD53CB}" type="presParOf" srcId="{5E35B482-BE78-4F79-A035-F17DD3A47657}" destId="{4FBDEEDA-92B8-47DC-B0BB-8E4387C7DBC1}" srcOrd="0" destOrd="0" presId="urn:microsoft.com/office/officeart/2005/8/layout/hierarchy2"/>
    <dgm:cxn modelId="{5DEDEDDE-7432-4932-972E-3CC9B20D50F6}" type="presParOf" srcId="{5E35B482-BE78-4F79-A035-F17DD3A47657}" destId="{F14681C2-9321-46CC-8A9C-F2ABF85EB6CF}" srcOrd="1" destOrd="0" presId="urn:microsoft.com/office/officeart/2005/8/layout/hierarchy2"/>
    <dgm:cxn modelId="{ABAEB86F-B7E2-4C74-AD62-77B8A6EFD578}" type="presParOf" srcId="{F14681C2-9321-46CC-8A9C-F2ABF85EB6CF}" destId="{B1ABDEEA-006C-451A-A376-FA6152BFBF56}" srcOrd="0" destOrd="0" presId="urn:microsoft.com/office/officeart/2005/8/layout/hierarchy2"/>
    <dgm:cxn modelId="{2A59FFD3-D12B-4C5D-B9E1-BEA8C544B1AC}" type="presParOf" srcId="{B1ABDEEA-006C-451A-A376-FA6152BFBF56}" destId="{F22092C4-4805-4586-9066-2CD871533608}" srcOrd="0" destOrd="0" presId="urn:microsoft.com/office/officeart/2005/8/layout/hierarchy2"/>
    <dgm:cxn modelId="{D6EC66D3-457A-4E7F-8743-711029102412}" type="presParOf" srcId="{F14681C2-9321-46CC-8A9C-F2ABF85EB6CF}" destId="{2DCD9F29-1301-4398-81C2-F04917184589}" srcOrd="1" destOrd="0" presId="urn:microsoft.com/office/officeart/2005/8/layout/hierarchy2"/>
    <dgm:cxn modelId="{0A86B498-707D-4927-9E1B-CEA417B493F6}" type="presParOf" srcId="{2DCD9F29-1301-4398-81C2-F04917184589}" destId="{6DEC4D07-2EE1-4341-91B8-C571D097E4F6}" srcOrd="0" destOrd="0" presId="urn:microsoft.com/office/officeart/2005/8/layout/hierarchy2"/>
    <dgm:cxn modelId="{3BD80345-FCF3-4FBC-B91B-0E5440DE32C0}" type="presParOf" srcId="{2DCD9F29-1301-4398-81C2-F04917184589}" destId="{04B451D3-A047-425E-9BC0-9E1C7CE45881}"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D13C4-78E4-4CCE-9444-63DE7F8F09CE}">
      <dsp:nvSpPr>
        <dsp:cNvPr id="0" name=""/>
        <dsp:cNvSpPr/>
      </dsp:nvSpPr>
      <dsp:spPr>
        <a:xfrm>
          <a:off x="840095" y="364059"/>
          <a:ext cx="3113983" cy="1563438"/>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C89D13-CE37-49E8-BF60-71D7EAAB544F}">
      <dsp:nvSpPr>
        <dsp:cNvPr id="0" name=""/>
        <dsp:cNvSpPr/>
      </dsp:nvSpPr>
      <dsp:spPr>
        <a:xfrm>
          <a:off x="0" y="369067"/>
          <a:ext cx="1330239" cy="13382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en-US" sz="1200" kern="1200" dirty="0" smtClean="0"/>
            <a:t>+1,000 pages of comments, mostly in PDF form, need to be sorted and read by SMEs</a:t>
          </a:r>
          <a:endParaRPr lang="en-US" sz="1200" kern="1200" dirty="0"/>
        </a:p>
      </dsp:txBody>
      <dsp:txXfrm>
        <a:off x="38961" y="408028"/>
        <a:ext cx="1252317" cy="1260305"/>
      </dsp:txXfrm>
    </dsp:sp>
    <dsp:sp modelId="{18E34960-DC6B-4759-AEB9-F17C21FFE445}">
      <dsp:nvSpPr>
        <dsp:cNvPr id="0" name=""/>
        <dsp:cNvSpPr/>
      </dsp:nvSpPr>
      <dsp:spPr>
        <a:xfrm>
          <a:off x="840095" y="65945"/>
          <a:ext cx="3113983" cy="2692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Problem</a:t>
          </a:r>
          <a:endParaRPr lang="en-US" sz="1200" kern="1200" dirty="0"/>
        </a:p>
      </dsp:txBody>
      <dsp:txXfrm>
        <a:off x="840095" y="65945"/>
        <a:ext cx="3113983" cy="269218"/>
      </dsp:txXfrm>
    </dsp:sp>
    <dsp:sp modelId="{D9E2A088-F853-4482-8766-C284771AAB34}">
      <dsp:nvSpPr>
        <dsp:cNvPr id="0" name=""/>
        <dsp:cNvSpPr/>
      </dsp:nvSpPr>
      <dsp:spPr>
        <a:xfrm>
          <a:off x="5082572" y="364059"/>
          <a:ext cx="3113983" cy="1563438"/>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381064-F702-4A16-AAED-5F8D5D6B4FC6}">
      <dsp:nvSpPr>
        <dsp:cNvPr id="0" name=""/>
        <dsp:cNvSpPr/>
      </dsp:nvSpPr>
      <dsp:spPr>
        <a:xfrm>
          <a:off x="4205689" y="360825"/>
          <a:ext cx="1330239" cy="13382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en-US" sz="1200" kern="1200" dirty="0" smtClean="0"/>
            <a:t>A handful of unlucky people work over the weekend to convert, read and sort the documents</a:t>
          </a:r>
          <a:endParaRPr lang="en-US" sz="1200" kern="1200" dirty="0"/>
        </a:p>
      </dsp:txBody>
      <dsp:txXfrm>
        <a:off x="4244650" y="399786"/>
        <a:ext cx="1252317" cy="1260305"/>
      </dsp:txXfrm>
    </dsp:sp>
    <dsp:sp modelId="{ECE3F09F-827A-4A3B-933A-6D293FBD67DD}">
      <dsp:nvSpPr>
        <dsp:cNvPr id="0" name=""/>
        <dsp:cNvSpPr/>
      </dsp:nvSpPr>
      <dsp:spPr>
        <a:xfrm>
          <a:off x="5082572" y="65945"/>
          <a:ext cx="3113983" cy="2692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Current Solution</a:t>
          </a:r>
          <a:endParaRPr lang="en-US" sz="1200" kern="1200" dirty="0"/>
        </a:p>
      </dsp:txBody>
      <dsp:txXfrm>
        <a:off x="5082572" y="65945"/>
        <a:ext cx="3113983" cy="269218"/>
      </dsp:txXfrm>
    </dsp:sp>
    <dsp:sp modelId="{EF6BC040-16B4-46B6-A052-C9A000299124}">
      <dsp:nvSpPr>
        <dsp:cNvPr id="0" name=""/>
        <dsp:cNvSpPr/>
      </dsp:nvSpPr>
      <dsp:spPr>
        <a:xfrm>
          <a:off x="2697717" y="2473059"/>
          <a:ext cx="3113983" cy="1563438"/>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677CE3-02DE-47A9-995E-4630825DED17}">
      <dsp:nvSpPr>
        <dsp:cNvPr id="0" name=""/>
        <dsp:cNvSpPr/>
      </dsp:nvSpPr>
      <dsp:spPr>
        <a:xfrm>
          <a:off x="1820843" y="2469825"/>
          <a:ext cx="1330239" cy="133822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en-US" sz="1200" kern="1200" dirty="0" smtClean="0"/>
            <a:t>Use programming to convert documents and topic modeling to sort them and do analysis</a:t>
          </a:r>
          <a:endParaRPr lang="en-US" sz="1200" kern="1200" dirty="0"/>
        </a:p>
      </dsp:txBody>
      <dsp:txXfrm>
        <a:off x="1859804" y="2508786"/>
        <a:ext cx="1252317" cy="1260305"/>
      </dsp:txXfrm>
    </dsp:sp>
    <dsp:sp modelId="{9C1F7AA7-5A2D-4CD5-9EDD-76A7E5770EBD}">
      <dsp:nvSpPr>
        <dsp:cNvPr id="0" name=""/>
        <dsp:cNvSpPr/>
      </dsp:nvSpPr>
      <dsp:spPr>
        <a:xfrm>
          <a:off x="2697717" y="2174945"/>
          <a:ext cx="3113983" cy="2692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New Solution</a:t>
          </a:r>
          <a:endParaRPr lang="en-US" sz="1200" kern="1200" dirty="0"/>
        </a:p>
      </dsp:txBody>
      <dsp:txXfrm>
        <a:off x="2697717" y="2174945"/>
        <a:ext cx="3113983" cy="269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43F1D7-4F6A-4645-8A1F-6D52A7298A31}">
      <dsp:nvSpPr>
        <dsp:cNvPr id="0" name=""/>
        <dsp:cNvSpPr/>
      </dsp:nvSpPr>
      <dsp:spPr>
        <a:xfrm>
          <a:off x="652591" y="0"/>
          <a:ext cx="7396034" cy="457371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B19B1C-8C03-4C5A-8FF2-BE3C84D0AB86}">
      <dsp:nvSpPr>
        <dsp:cNvPr id="0" name=""/>
        <dsp:cNvSpPr/>
      </dsp:nvSpPr>
      <dsp:spPr>
        <a:xfrm>
          <a:off x="2549" y="1372114"/>
          <a:ext cx="1534609" cy="18294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Special Team Sorts through Comments</a:t>
          </a:r>
          <a:endParaRPr lang="en-US" sz="1600" kern="1200" dirty="0"/>
        </a:p>
      </dsp:txBody>
      <dsp:txXfrm>
        <a:off x="77462" y="1447027"/>
        <a:ext cx="1384783" cy="1679660"/>
      </dsp:txXfrm>
    </dsp:sp>
    <dsp:sp modelId="{9D7E5A7B-E823-4D49-A63F-32AECE6C3AD5}">
      <dsp:nvSpPr>
        <dsp:cNvPr id="0" name=""/>
        <dsp:cNvSpPr/>
      </dsp:nvSpPr>
      <dsp:spPr>
        <a:xfrm>
          <a:off x="1792926" y="1372114"/>
          <a:ext cx="1534609" cy="18294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SMEs Read through Comments and Create Briefing Materials</a:t>
          </a:r>
          <a:endParaRPr lang="en-US" sz="1600" kern="1200" dirty="0"/>
        </a:p>
      </dsp:txBody>
      <dsp:txXfrm>
        <a:off x="1867839" y="1447027"/>
        <a:ext cx="1384783" cy="1679660"/>
      </dsp:txXfrm>
    </dsp:sp>
    <dsp:sp modelId="{9877B193-8D0F-415C-BD98-C8F92DCC3E3C}">
      <dsp:nvSpPr>
        <dsp:cNvPr id="0" name=""/>
        <dsp:cNvSpPr/>
      </dsp:nvSpPr>
      <dsp:spPr>
        <a:xfrm>
          <a:off x="3583303" y="1372114"/>
          <a:ext cx="1534609" cy="18294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Senior Leadership is Briefed and Some Decisions are Made</a:t>
          </a:r>
          <a:endParaRPr lang="en-US" sz="1600" kern="1200" dirty="0"/>
        </a:p>
      </dsp:txBody>
      <dsp:txXfrm>
        <a:off x="3658216" y="1447027"/>
        <a:ext cx="1384783" cy="1679660"/>
      </dsp:txXfrm>
    </dsp:sp>
    <dsp:sp modelId="{24E5F4A0-F551-4DD4-823E-00A266807310}">
      <dsp:nvSpPr>
        <dsp:cNvPr id="0" name=""/>
        <dsp:cNvSpPr/>
      </dsp:nvSpPr>
      <dsp:spPr>
        <a:xfrm>
          <a:off x="5373681" y="1372114"/>
          <a:ext cx="1534609" cy="18294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Higher Level Leadership is Briefed and Remaining Decisions are Made</a:t>
          </a:r>
          <a:endParaRPr lang="en-US" sz="1600" kern="1200" dirty="0"/>
        </a:p>
      </dsp:txBody>
      <dsp:txXfrm>
        <a:off x="5448594" y="1447027"/>
        <a:ext cx="1384783" cy="1679660"/>
      </dsp:txXfrm>
    </dsp:sp>
    <dsp:sp modelId="{C4369C57-9CF3-461A-A7A8-59DEE1BFDFC5}">
      <dsp:nvSpPr>
        <dsp:cNvPr id="0" name=""/>
        <dsp:cNvSpPr/>
      </dsp:nvSpPr>
      <dsp:spPr>
        <a:xfrm>
          <a:off x="7164058" y="1372114"/>
          <a:ext cx="1534609" cy="18294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SMEs Write and Revise Final Document Text</a:t>
          </a:r>
          <a:endParaRPr lang="en-US" sz="1600" kern="1200" dirty="0"/>
        </a:p>
      </dsp:txBody>
      <dsp:txXfrm>
        <a:off x="7238971" y="1447027"/>
        <a:ext cx="1384783" cy="16796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F4835-6E42-4508-B49D-E71140EE3CBC}">
      <dsp:nvSpPr>
        <dsp:cNvPr id="0" name=""/>
        <dsp:cNvSpPr/>
      </dsp:nvSpPr>
      <dsp:spPr>
        <a:xfrm>
          <a:off x="7200539" y="1548417"/>
          <a:ext cx="1495794" cy="20467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Analyze Comments</a:t>
          </a:r>
          <a:endParaRPr lang="en-US" sz="1600" kern="1200" dirty="0"/>
        </a:p>
      </dsp:txBody>
      <dsp:txXfrm>
        <a:off x="7244349" y="1592227"/>
        <a:ext cx="1408174" cy="1959115"/>
      </dsp:txXfrm>
    </dsp:sp>
    <dsp:sp modelId="{EA848996-EDD7-4C9C-851E-15FF94D6DED4}">
      <dsp:nvSpPr>
        <dsp:cNvPr id="0" name=""/>
        <dsp:cNvSpPr/>
      </dsp:nvSpPr>
      <dsp:spPr>
        <a:xfrm rot="10800000">
          <a:off x="6942180" y="2565430"/>
          <a:ext cx="258358" cy="12709"/>
        </a:xfrm>
        <a:custGeom>
          <a:avLst/>
          <a:gdLst/>
          <a:ahLst/>
          <a:cxnLst/>
          <a:rect l="0" t="0" r="0" b="0"/>
          <a:pathLst>
            <a:path>
              <a:moveTo>
                <a:pt x="0" y="6354"/>
              </a:moveTo>
              <a:lnTo>
                <a:pt x="258358" y="6354"/>
              </a:lnTo>
            </a:path>
          </a:pathLst>
        </a:custGeom>
        <a:noFill/>
        <a:ln w="28575"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942180" y="2530851"/>
        <a:ext cx="258358" cy="81867"/>
      </dsp:txXfrm>
    </dsp:sp>
    <dsp:sp modelId="{C76B2E1D-8AA8-48BF-8461-022E57320946}">
      <dsp:nvSpPr>
        <dsp:cNvPr id="0" name=""/>
        <dsp:cNvSpPr/>
      </dsp:nvSpPr>
      <dsp:spPr>
        <a:xfrm>
          <a:off x="5446385" y="1548417"/>
          <a:ext cx="1495794" cy="20467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Apply Topic Model, Which Sorts Comments</a:t>
          </a:r>
          <a:endParaRPr lang="en-US" sz="1600" kern="1200" dirty="0"/>
        </a:p>
      </dsp:txBody>
      <dsp:txXfrm>
        <a:off x="5490195" y="1592227"/>
        <a:ext cx="1408174" cy="1959115"/>
      </dsp:txXfrm>
    </dsp:sp>
    <dsp:sp modelId="{2A6418A7-4707-47F9-8A1A-028E5D075A47}">
      <dsp:nvSpPr>
        <dsp:cNvPr id="0" name=""/>
        <dsp:cNvSpPr/>
      </dsp:nvSpPr>
      <dsp:spPr>
        <a:xfrm rot="15475448">
          <a:off x="4617135" y="1894825"/>
          <a:ext cx="1371561" cy="12709"/>
        </a:xfrm>
        <a:custGeom>
          <a:avLst/>
          <a:gdLst/>
          <a:ahLst/>
          <a:cxnLst/>
          <a:rect l="0" t="0" r="0" b="0"/>
          <a:pathLst>
            <a:path>
              <a:moveTo>
                <a:pt x="0" y="6354"/>
              </a:moveTo>
              <a:lnTo>
                <a:pt x="1371561" y="6354"/>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rot="10800000">
        <a:off x="4617135" y="1683872"/>
        <a:ext cx="1371561" cy="434615"/>
      </dsp:txXfrm>
    </dsp:sp>
    <dsp:sp modelId="{8043408C-9655-4B22-8DC1-5840BB14EA3A}">
      <dsp:nvSpPr>
        <dsp:cNvPr id="0" name=""/>
        <dsp:cNvSpPr/>
      </dsp:nvSpPr>
      <dsp:spPr>
        <a:xfrm>
          <a:off x="3663651" y="207207"/>
          <a:ext cx="1495794" cy="20467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Edit Topic Term Weights with SME Input</a:t>
          </a:r>
          <a:endParaRPr lang="en-US" sz="1600" kern="1200" dirty="0"/>
        </a:p>
      </dsp:txBody>
      <dsp:txXfrm>
        <a:off x="3707461" y="251017"/>
        <a:ext cx="1408174" cy="1959115"/>
      </dsp:txXfrm>
    </dsp:sp>
    <dsp:sp modelId="{95E6058A-952E-4A41-847E-2CE40117796D}">
      <dsp:nvSpPr>
        <dsp:cNvPr id="0" name=""/>
        <dsp:cNvSpPr/>
      </dsp:nvSpPr>
      <dsp:spPr>
        <a:xfrm rot="10800000">
          <a:off x="3405292" y="1224220"/>
          <a:ext cx="258358" cy="12709"/>
        </a:xfrm>
        <a:custGeom>
          <a:avLst/>
          <a:gdLst/>
          <a:ahLst/>
          <a:cxnLst/>
          <a:rect l="0" t="0" r="0" b="0"/>
          <a:pathLst>
            <a:path>
              <a:moveTo>
                <a:pt x="0" y="6354"/>
              </a:moveTo>
              <a:lnTo>
                <a:pt x="258358" y="6354"/>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rot="10800000">
        <a:off x="3405292" y="1189641"/>
        <a:ext cx="258358" cy="81867"/>
      </dsp:txXfrm>
    </dsp:sp>
    <dsp:sp modelId="{CBEF8E61-2317-4DAF-B3DA-E6E4A9A157D4}">
      <dsp:nvSpPr>
        <dsp:cNvPr id="0" name=""/>
        <dsp:cNvSpPr/>
      </dsp:nvSpPr>
      <dsp:spPr>
        <a:xfrm>
          <a:off x="1909498" y="207207"/>
          <a:ext cx="1495794" cy="20467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Build Topic Model</a:t>
          </a:r>
          <a:endParaRPr lang="en-US" sz="1600" kern="1200" dirty="0"/>
        </a:p>
      </dsp:txBody>
      <dsp:txXfrm>
        <a:off x="1953308" y="251017"/>
        <a:ext cx="1408174" cy="1959115"/>
      </dsp:txXfrm>
    </dsp:sp>
    <dsp:sp modelId="{B086DEF5-6FA0-4CDC-AC89-CCF170FEA190}">
      <dsp:nvSpPr>
        <dsp:cNvPr id="0" name=""/>
        <dsp:cNvSpPr/>
      </dsp:nvSpPr>
      <dsp:spPr>
        <a:xfrm rot="10800000">
          <a:off x="1651139" y="1224220"/>
          <a:ext cx="258358" cy="12709"/>
        </a:xfrm>
        <a:custGeom>
          <a:avLst/>
          <a:gdLst/>
          <a:ahLst/>
          <a:cxnLst/>
          <a:rect l="0" t="0" r="0" b="0"/>
          <a:pathLst>
            <a:path>
              <a:moveTo>
                <a:pt x="0" y="6354"/>
              </a:moveTo>
              <a:lnTo>
                <a:pt x="258358" y="6354"/>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rot="10800000">
        <a:off x="1651139" y="1189641"/>
        <a:ext cx="258358" cy="81867"/>
      </dsp:txXfrm>
    </dsp:sp>
    <dsp:sp modelId="{3B60C36A-B25E-4FA1-8A79-F50B5A189FF2}">
      <dsp:nvSpPr>
        <dsp:cNvPr id="0" name=""/>
        <dsp:cNvSpPr/>
      </dsp:nvSpPr>
      <dsp:spPr>
        <a:xfrm>
          <a:off x="155344" y="207207"/>
          <a:ext cx="1495794" cy="20467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Break Up Document into Sections</a:t>
          </a:r>
          <a:endParaRPr lang="en-US" sz="1600" kern="1200" dirty="0"/>
        </a:p>
      </dsp:txBody>
      <dsp:txXfrm>
        <a:off x="199154" y="251017"/>
        <a:ext cx="1408174" cy="1959115"/>
      </dsp:txXfrm>
    </dsp:sp>
    <dsp:sp modelId="{FF44142B-AA78-4E13-B9A1-14258BBC84EE}">
      <dsp:nvSpPr>
        <dsp:cNvPr id="0" name=""/>
        <dsp:cNvSpPr/>
      </dsp:nvSpPr>
      <dsp:spPr>
        <a:xfrm rot="6316102">
          <a:off x="4805641" y="3054711"/>
          <a:ext cx="1014366" cy="12709"/>
        </a:xfrm>
        <a:custGeom>
          <a:avLst/>
          <a:gdLst/>
          <a:ahLst/>
          <a:cxnLst/>
          <a:rect l="0" t="0" r="0" b="0"/>
          <a:pathLst>
            <a:path>
              <a:moveTo>
                <a:pt x="0" y="6354"/>
              </a:moveTo>
              <a:lnTo>
                <a:pt x="1014366" y="6354"/>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rot="10800000">
        <a:off x="4805641" y="2900351"/>
        <a:ext cx="1014366" cy="321428"/>
      </dsp:txXfrm>
    </dsp:sp>
    <dsp:sp modelId="{D81685AD-3430-4F21-A4F2-27AC40794993}">
      <dsp:nvSpPr>
        <dsp:cNvPr id="0" name=""/>
        <dsp:cNvSpPr/>
      </dsp:nvSpPr>
      <dsp:spPr>
        <a:xfrm>
          <a:off x="3683467" y="2526979"/>
          <a:ext cx="1495794" cy="20467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Clean Comment Data</a:t>
          </a:r>
          <a:endParaRPr lang="en-US" sz="1600" kern="1200" dirty="0"/>
        </a:p>
      </dsp:txBody>
      <dsp:txXfrm>
        <a:off x="3727277" y="2570789"/>
        <a:ext cx="1408174" cy="1959115"/>
      </dsp:txXfrm>
    </dsp:sp>
    <dsp:sp modelId="{E3AD0BBD-F5BE-4C30-AE1F-B05CB57DBB4F}">
      <dsp:nvSpPr>
        <dsp:cNvPr id="0" name=""/>
        <dsp:cNvSpPr/>
      </dsp:nvSpPr>
      <dsp:spPr>
        <a:xfrm rot="10800000">
          <a:off x="3425108" y="3543992"/>
          <a:ext cx="258358" cy="12709"/>
        </a:xfrm>
        <a:custGeom>
          <a:avLst/>
          <a:gdLst/>
          <a:ahLst/>
          <a:cxnLst/>
          <a:rect l="0" t="0" r="0" b="0"/>
          <a:pathLst>
            <a:path>
              <a:moveTo>
                <a:pt x="0" y="6354"/>
              </a:moveTo>
              <a:lnTo>
                <a:pt x="258358" y="6354"/>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rot="10800000">
        <a:off x="3425108" y="3509413"/>
        <a:ext cx="258358" cy="81867"/>
      </dsp:txXfrm>
    </dsp:sp>
    <dsp:sp modelId="{4FBDEEDA-92B8-47DC-B0BB-8E4387C7DBC1}">
      <dsp:nvSpPr>
        <dsp:cNvPr id="0" name=""/>
        <dsp:cNvSpPr/>
      </dsp:nvSpPr>
      <dsp:spPr>
        <a:xfrm>
          <a:off x="1929314" y="2526979"/>
          <a:ext cx="1495794" cy="20467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Convert PDFs and Extract Text</a:t>
          </a:r>
          <a:endParaRPr lang="en-US" sz="1600" kern="1200" dirty="0"/>
        </a:p>
      </dsp:txBody>
      <dsp:txXfrm>
        <a:off x="1973124" y="2570789"/>
        <a:ext cx="1408174" cy="1959115"/>
      </dsp:txXfrm>
    </dsp:sp>
    <dsp:sp modelId="{B1ABDEEA-006C-451A-A376-FA6152BFBF56}">
      <dsp:nvSpPr>
        <dsp:cNvPr id="0" name=""/>
        <dsp:cNvSpPr/>
      </dsp:nvSpPr>
      <dsp:spPr>
        <a:xfrm rot="10800000">
          <a:off x="1674837" y="3543992"/>
          <a:ext cx="254477" cy="12709"/>
        </a:xfrm>
        <a:custGeom>
          <a:avLst/>
          <a:gdLst/>
          <a:ahLst/>
          <a:cxnLst/>
          <a:rect l="0" t="0" r="0" b="0"/>
          <a:pathLst>
            <a:path>
              <a:moveTo>
                <a:pt x="0" y="6354"/>
              </a:moveTo>
              <a:lnTo>
                <a:pt x="254477" y="6354"/>
              </a:lnTo>
            </a:path>
          </a:pathLst>
        </a:custGeom>
        <a:noFill/>
        <a:ln w="2857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rot="10800000">
        <a:off x="1674837" y="3510028"/>
        <a:ext cx="254477" cy="80637"/>
      </dsp:txXfrm>
    </dsp:sp>
    <dsp:sp modelId="{6DEC4D07-2EE1-4341-91B8-C571D097E4F6}">
      <dsp:nvSpPr>
        <dsp:cNvPr id="0" name=""/>
        <dsp:cNvSpPr/>
      </dsp:nvSpPr>
      <dsp:spPr>
        <a:xfrm>
          <a:off x="0" y="2526979"/>
          <a:ext cx="1674837" cy="20467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Download Comments from Regulations.gov or FDMS</a:t>
          </a:r>
          <a:endParaRPr lang="en-US" sz="1600" kern="1200" dirty="0"/>
        </a:p>
      </dsp:txBody>
      <dsp:txXfrm>
        <a:off x="49054" y="2576033"/>
        <a:ext cx="1576729" cy="1948627"/>
      </dsp:txXfrm>
    </dsp:sp>
  </dsp:spTree>
</dsp:drawing>
</file>

<file path=ppt/diagrams/layout1.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260F5C-4933-40F6-B836-DB78538AE03B}" type="datetimeFigureOut">
              <a:rPr lang="en-US" smtClean="0"/>
              <a:t>09/26/2018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74BE41-EBD8-480E-B3D0-66EAD6969576}" type="slidenum">
              <a:rPr lang="en-US" smtClean="0"/>
              <a:t>‹#›</a:t>
            </a:fld>
            <a:endParaRPr lang="en-US"/>
          </a:p>
        </p:txBody>
      </p:sp>
    </p:spTree>
    <p:extLst>
      <p:ext uri="{BB962C8B-B14F-4D97-AF65-F5344CB8AC3E}">
        <p14:creationId xmlns:p14="http://schemas.microsoft.com/office/powerpoint/2010/main" val="2712128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RECONCILIATION CALCULATIONS use PDE data with a processed date on</a:t>
            </a:r>
            <a:r>
              <a:rPr lang="en-US" baseline="0" dirty="0" smtClean="0"/>
              <a:t> or before 6/30/2016 cycle 3 (“20160630 Cycle 3”)</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DIR data with a processed date on or before 8/31/2016</a:t>
            </a:r>
          </a:p>
          <a:p>
            <a:endParaRPr lang="en-US" dirty="0"/>
          </a:p>
        </p:txBody>
      </p:sp>
      <p:sp>
        <p:nvSpPr>
          <p:cNvPr id="4" name="Slide Number Placeholder 3"/>
          <p:cNvSpPr>
            <a:spLocks noGrp="1"/>
          </p:cNvSpPr>
          <p:nvPr>
            <p:ph type="sldNum" sz="quarter" idx="10"/>
          </p:nvPr>
        </p:nvSpPr>
        <p:spPr/>
        <p:txBody>
          <a:bodyPr/>
          <a:lstStyle/>
          <a:p>
            <a:fld id="{29AF7083-2C8B-4AFF-97C8-D4FF40DA43CF}" type="slidenum">
              <a:rPr lang="en-US" smtClean="0"/>
              <a:t>1</a:t>
            </a:fld>
            <a:endParaRPr lang="en-US" dirty="0"/>
          </a:p>
        </p:txBody>
      </p:sp>
    </p:spTree>
    <p:extLst>
      <p:ext uri="{BB962C8B-B14F-4D97-AF65-F5344CB8AC3E}">
        <p14:creationId xmlns:p14="http://schemas.microsoft.com/office/powerpoint/2010/main" val="1581417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0831EC1-373F-44C0-81A1-6AA76726827E}" type="datetimeFigureOut">
              <a:rPr lang="en-US" smtClean="0"/>
              <a:t>09/26/2018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3936100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831EC1-373F-44C0-81A1-6AA76726827E}" type="datetimeFigureOut">
              <a:rPr lang="en-US" smtClean="0"/>
              <a:t>09/26/2018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89899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831EC1-373F-44C0-81A1-6AA76726827E}" type="datetimeFigureOut">
              <a:rPr lang="en-US" smtClean="0"/>
              <a:t>09/26/2018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1010225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CMS title5">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967" t="1177" r="-182" b="3456"/>
          <a:stretch/>
        </p:blipFill>
        <p:spPr>
          <a:xfrm>
            <a:off x="1" y="2438400"/>
            <a:ext cx="2245895" cy="1828800"/>
          </a:xfrm>
          <a:prstGeom prst="rect">
            <a:avLst/>
          </a:prstGeom>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191000"/>
            <a:ext cx="32766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595"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7595" y="228600"/>
            <a:ext cx="2652325" cy="914400"/>
          </a:xfrm>
          <a:prstGeom prst="rect">
            <a:avLst/>
          </a:prstGeom>
        </p:spPr>
      </p:pic>
      <p:pic>
        <p:nvPicPr>
          <p:cNvPr id="10" name="Picture 6" descr="medicalSM.jpg"/>
          <p:cNvPicPr>
            <a:picLocks noChangeAspect="1"/>
          </p:cNvPicPr>
          <p:nvPr userDrawn="1"/>
        </p:nvPicPr>
        <p:blipFill>
          <a:blip r:embed="rId4" cstate="print"/>
          <a:srcRect/>
          <a:stretch>
            <a:fillRect/>
          </a:stretch>
        </p:blipFill>
        <p:spPr bwMode="auto">
          <a:xfrm>
            <a:off x="2667000" y="2438400"/>
            <a:ext cx="2539707" cy="1828800"/>
          </a:xfrm>
          <a:prstGeom prst="rect">
            <a:avLst/>
          </a:prstGeom>
          <a:noFill/>
          <a:ln w="9525">
            <a:noFill/>
            <a:miter lim="800000"/>
            <a:headEnd/>
            <a:tailEnd/>
          </a:ln>
        </p:spPr>
      </p:pic>
      <p:pic>
        <p:nvPicPr>
          <p:cNvPr id="16" name="Picture 7" descr="prescription.jpg"/>
          <p:cNvPicPr>
            <a:picLocks noChangeAspect="1"/>
          </p:cNvPicPr>
          <p:nvPr userDrawn="1"/>
        </p:nvPicPr>
        <p:blipFill>
          <a:blip r:embed="rId5" cstate="print"/>
          <a:srcRect/>
          <a:stretch>
            <a:fillRect/>
          </a:stretch>
        </p:blipFill>
        <p:spPr bwMode="auto">
          <a:xfrm>
            <a:off x="1371600" y="4495800"/>
            <a:ext cx="2253343" cy="1752600"/>
          </a:xfrm>
          <a:prstGeom prst="rect">
            <a:avLst/>
          </a:prstGeom>
          <a:noFill/>
          <a:ln w="9525">
            <a:noFill/>
            <a:miter lim="800000"/>
            <a:headEnd/>
            <a:tailEnd/>
          </a:ln>
        </p:spPr>
      </p:pic>
      <p:cxnSp>
        <p:nvCxnSpPr>
          <p:cNvPr id="18" name="Straight Connector 17"/>
          <p:cNvCxnSpPr/>
          <p:nvPr userDrawn="1"/>
        </p:nvCxnSpPr>
        <p:spPr>
          <a:xfrm>
            <a:off x="0" y="2438400"/>
            <a:ext cx="9144000" cy="0"/>
          </a:xfrm>
          <a:prstGeom prst="line">
            <a:avLst/>
          </a:prstGeom>
          <a:ln w="5715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24515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CMS content2">
    <p:spTree>
      <p:nvGrpSpPr>
        <p:cNvPr id="1" name=""/>
        <p:cNvGrpSpPr/>
        <p:nvPr/>
      </p:nvGrpSpPr>
      <p:grpSpPr>
        <a:xfrm>
          <a:off x="0" y="0"/>
          <a:ext cx="0" cy="0"/>
          <a:chOff x="0" y="0"/>
          <a:chExt cx="0" cy="0"/>
        </a:xfrm>
      </p:grpSpPr>
      <p:sp>
        <p:nvSpPr>
          <p:cNvPr id="6" name="Content Placeholder 2"/>
          <p:cNvSpPr>
            <a:spLocks noGrp="1"/>
          </p:cNvSpPr>
          <p:nvPr>
            <p:ph idx="1"/>
          </p:nvPr>
        </p:nvSpPr>
        <p:spPr>
          <a:xfrm>
            <a:off x="228600" y="1673352"/>
            <a:ext cx="8668512" cy="42973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8"/>
          <p:cNvSpPr>
            <a:spLocks noGrp="1"/>
          </p:cNvSpPr>
          <p:nvPr>
            <p:ph type="title"/>
          </p:nvPr>
        </p:nvSpPr>
        <p:spPr>
          <a:xfrm>
            <a:off x="0" y="0"/>
            <a:ext cx="9144000" cy="141732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algn="ctr">
              <a:defRPr sz="4200" b="1">
                <a:solidFill>
                  <a:srgbClr val="084A9C"/>
                </a:solidFill>
                <a:latin typeface="+mn-lt"/>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4657" y="6143382"/>
            <a:ext cx="1582743" cy="638418"/>
          </a:xfrm>
          <a:prstGeom prst="rect">
            <a:avLst/>
          </a:prstGeom>
        </p:spPr>
      </p:pic>
      <p:sp>
        <p:nvSpPr>
          <p:cNvPr id="5" name="TextBox 4"/>
          <p:cNvSpPr txBox="1"/>
          <p:nvPr userDrawn="1"/>
        </p:nvSpPr>
        <p:spPr>
          <a:xfrm>
            <a:off x="2286000" y="6096000"/>
            <a:ext cx="4572000" cy="830997"/>
          </a:xfrm>
          <a:prstGeom prst="rect">
            <a:avLst/>
          </a:prstGeom>
          <a:noFill/>
        </p:spPr>
        <p:txBody>
          <a:bodyPr wrap="square" rtlCol="0">
            <a:spAutoFit/>
          </a:bodyPr>
          <a:lstStyle/>
          <a:p>
            <a:pPr algn="ctr"/>
            <a:r>
              <a:rPr lang="en-US" sz="800" b="1" i="0" kern="1200" dirty="0" smtClean="0">
                <a:solidFill>
                  <a:srgbClr val="084A9C"/>
                </a:solidFill>
                <a:latin typeface="+mn-lt"/>
                <a:ea typeface="+mn-ea"/>
                <a:cs typeface="+mn-cs"/>
              </a:rPr>
              <a:t>INFORMATION NOT RELEASABLE TO THE PUBLIC UNLESS AUTHORIZED BY LAW:</a:t>
            </a:r>
            <a:endParaRPr lang="en-US" sz="800" i="0" kern="1200" dirty="0" smtClean="0">
              <a:solidFill>
                <a:srgbClr val="084A9C"/>
              </a:solidFill>
              <a:latin typeface="+mn-lt"/>
              <a:ea typeface="+mn-ea"/>
              <a:cs typeface="+mn-cs"/>
            </a:endParaRPr>
          </a:p>
          <a:p>
            <a:pPr algn="ctr"/>
            <a:r>
              <a:rPr lang="en-US" sz="800" kern="1200" dirty="0" smtClean="0">
                <a:solidFill>
                  <a:srgbClr val="084A9C"/>
                </a:solidFill>
                <a:latin typeface="+mn-lt"/>
                <a:ea typeface="+mn-ea"/>
                <a:cs typeface="+mn-cs"/>
              </a:rPr>
              <a:t> </a:t>
            </a:r>
          </a:p>
          <a:p>
            <a:r>
              <a:rPr lang="en-US" sz="800" kern="1200" dirty="0" smtClean="0">
                <a:solidFill>
                  <a:srgbClr val="084A9C"/>
                </a:solidFill>
                <a:latin typeface="+mn-lt"/>
                <a:ea typeface="+mn-ea"/>
                <a:cs typeface="+mn-cs"/>
              </a:rPr>
              <a:t>This information has not been publicly disclosed and may be privileged and confidential.  It is for internal government use only and must not be disseminated, distributed, or copied to persons not authorized to receive the information.  Unauthorized disclosure may result in prosecution to the full extent of the law.</a:t>
            </a:r>
          </a:p>
          <a:p>
            <a:endParaRPr lang="en-US" sz="800" dirty="0">
              <a:latin typeface="+mn-lt"/>
            </a:endParaRPr>
          </a:p>
        </p:txBody>
      </p:sp>
      <p:sp>
        <p:nvSpPr>
          <p:cNvPr id="8" name="TextBox 7"/>
          <p:cNvSpPr txBox="1"/>
          <p:nvPr userDrawn="1"/>
        </p:nvSpPr>
        <p:spPr>
          <a:xfrm>
            <a:off x="8229600" y="6248400"/>
            <a:ext cx="457200" cy="307777"/>
          </a:xfrm>
          <a:prstGeom prst="rect">
            <a:avLst/>
          </a:prstGeom>
          <a:noFill/>
        </p:spPr>
        <p:txBody>
          <a:bodyPr wrap="square" rtlCol="0">
            <a:spAutoFit/>
          </a:bodyPr>
          <a:lstStyle/>
          <a:p>
            <a:pPr algn="ctr"/>
            <a:fld id="{A5966512-E2FD-4E44-8B8D-DE47019CC03E}" type="slidenum">
              <a:rPr lang="en-US" sz="1400" smtClean="0">
                <a:solidFill>
                  <a:srgbClr val="084A9C"/>
                </a:solidFill>
              </a:rPr>
              <a:pPr algn="ctr"/>
              <a:t>‹#›</a:t>
            </a:fld>
            <a:endParaRPr lang="en-US" sz="1400" dirty="0">
              <a:solidFill>
                <a:srgbClr val="084A9C"/>
              </a:solidFill>
            </a:endParaRPr>
          </a:p>
        </p:txBody>
      </p:sp>
    </p:spTree>
    <p:extLst>
      <p:ext uri="{BB962C8B-B14F-4D97-AF65-F5344CB8AC3E}">
        <p14:creationId xmlns:p14="http://schemas.microsoft.com/office/powerpoint/2010/main" val="1324873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831EC1-373F-44C0-81A1-6AA76726827E}" type="datetimeFigureOut">
              <a:rPr lang="en-US" smtClean="0"/>
              <a:t>09/26/2018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3319614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831EC1-373F-44C0-81A1-6AA76726827E}" type="datetimeFigureOut">
              <a:rPr lang="en-US" smtClean="0"/>
              <a:t>09/26/2018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564134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0831EC1-373F-44C0-81A1-6AA76726827E}" type="datetimeFigureOut">
              <a:rPr lang="en-US" smtClean="0"/>
              <a:t>09/26/2018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425371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0831EC1-373F-44C0-81A1-6AA76726827E}" type="datetimeFigureOut">
              <a:rPr lang="en-US" smtClean="0"/>
              <a:t>09/26/2018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233399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831EC1-373F-44C0-81A1-6AA76726827E}" type="datetimeFigureOut">
              <a:rPr lang="en-US" smtClean="0"/>
              <a:t>09/26/2018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653261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831EC1-373F-44C0-81A1-6AA76726827E}" type="datetimeFigureOut">
              <a:rPr lang="en-US" smtClean="0"/>
              <a:t>09/26/2018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258042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831EC1-373F-44C0-81A1-6AA76726827E}" type="datetimeFigureOut">
              <a:rPr lang="en-US" smtClean="0"/>
              <a:t>09/26/2018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3817557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831EC1-373F-44C0-81A1-6AA76726827E}" type="datetimeFigureOut">
              <a:rPr lang="en-US" smtClean="0"/>
              <a:t>09/26/2018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3181426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831EC1-373F-44C0-81A1-6AA76726827E}" type="datetimeFigureOut">
              <a:rPr lang="en-US" smtClean="0"/>
              <a:t>09/26/2018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7ED4C-7E20-4122-8B02-6E1BBF1F77D6}" type="slidenum">
              <a:rPr lang="en-US" smtClean="0"/>
              <a:t>‹#›</a:t>
            </a:fld>
            <a:endParaRPr lang="en-US"/>
          </a:p>
        </p:txBody>
      </p:sp>
    </p:spTree>
    <p:extLst>
      <p:ext uri="{BB962C8B-B14F-4D97-AF65-F5344CB8AC3E}">
        <p14:creationId xmlns:p14="http://schemas.microsoft.com/office/powerpoint/2010/main" val="1360837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solidFill>
                  <a:srgbClr val="084A9C"/>
                </a:solidFill>
                <a:latin typeface="+mn-lt"/>
              </a:rPr>
              <a:t>Classification and </a:t>
            </a:r>
            <a:r>
              <a:rPr lang="en-US" b="1" dirty="0" smtClean="0">
                <a:solidFill>
                  <a:srgbClr val="084A9C"/>
                </a:solidFill>
                <a:latin typeface="+mn-lt"/>
              </a:rPr>
              <a:t>Text </a:t>
            </a:r>
            <a:r>
              <a:rPr lang="en-US" b="1" dirty="0">
                <a:solidFill>
                  <a:srgbClr val="084A9C"/>
                </a:solidFill>
                <a:latin typeface="+mn-lt"/>
              </a:rPr>
              <a:t>Analysis of </a:t>
            </a:r>
            <a:r>
              <a:rPr lang="en-US" b="1" dirty="0" smtClean="0">
                <a:solidFill>
                  <a:srgbClr val="084A9C"/>
                </a:solidFill>
                <a:latin typeface="+mn-lt"/>
              </a:rPr>
              <a:t>Public Comments to </a:t>
            </a:r>
            <a:r>
              <a:rPr lang="en-US" b="1" dirty="0">
                <a:solidFill>
                  <a:srgbClr val="084A9C"/>
                </a:solidFill>
                <a:latin typeface="+mn-lt"/>
              </a:rPr>
              <a:t>Regulations</a:t>
            </a:r>
          </a:p>
        </p:txBody>
      </p:sp>
      <p:sp>
        <p:nvSpPr>
          <p:cNvPr id="3" name="Text Placeholder 2"/>
          <p:cNvSpPr>
            <a:spLocks noGrp="1"/>
          </p:cNvSpPr>
          <p:nvPr>
            <p:ph type="body" sz="quarter" idx="10"/>
          </p:nvPr>
        </p:nvSpPr>
        <p:spPr>
          <a:xfrm>
            <a:off x="5430643" y="3047999"/>
            <a:ext cx="3408557" cy="2449551"/>
          </a:xfrm>
        </p:spPr>
        <p:txBody>
          <a:bodyPr>
            <a:normAutofit/>
          </a:bodyPr>
          <a:lstStyle/>
          <a:p>
            <a:r>
              <a:rPr lang="en-US" sz="2000" dirty="0" smtClean="0"/>
              <a:t>Arthur Pignotti</a:t>
            </a:r>
          </a:p>
          <a:p>
            <a:r>
              <a:rPr lang="en-US" sz="2000" dirty="0" smtClean="0"/>
              <a:t>Health Insurance Specialist</a:t>
            </a:r>
          </a:p>
          <a:p>
            <a:r>
              <a:rPr lang="en-US" sz="2000" dirty="0" smtClean="0"/>
              <a:t>CMS</a:t>
            </a:r>
          </a:p>
          <a:p>
            <a:r>
              <a:rPr lang="en-US" sz="2000" dirty="0" smtClean="0"/>
              <a:t>Medicare Plan Payment Group</a:t>
            </a:r>
          </a:p>
          <a:p>
            <a:r>
              <a:rPr lang="en-US" sz="2000" dirty="0" smtClean="0"/>
              <a:t>arthur.pignotti@cms.hhs.gov</a:t>
            </a:r>
            <a:endParaRPr lang="en-US" sz="2000" dirty="0"/>
          </a:p>
        </p:txBody>
      </p:sp>
      <p:sp>
        <p:nvSpPr>
          <p:cNvPr id="5" name="TextBox 4"/>
          <p:cNvSpPr txBox="1"/>
          <p:nvPr/>
        </p:nvSpPr>
        <p:spPr>
          <a:xfrm>
            <a:off x="5715000" y="5791200"/>
            <a:ext cx="3276600" cy="969496"/>
          </a:xfrm>
          <a:prstGeom prst="rect">
            <a:avLst/>
          </a:prstGeom>
          <a:noFill/>
        </p:spPr>
        <p:txBody>
          <a:bodyPr wrap="square" rtlCol="0">
            <a:spAutoFit/>
          </a:bodyPr>
          <a:lstStyle/>
          <a:p>
            <a:pPr algn="ctr"/>
            <a:r>
              <a:rPr lang="en-US" sz="700" b="1" i="0" kern="1200" dirty="0" smtClean="0">
                <a:solidFill>
                  <a:srgbClr val="084A9C"/>
                </a:solidFill>
                <a:latin typeface="+mn-lt"/>
                <a:ea typeface="+mn-ea"/>
                <a:cs typeface="+mn-cs"/>
              </a:rPr>
              <a:t>INFORMATION NOT RELEASABLE TO THE PUBLIC UNLESS AUTHORIZED BY LAW:</a:t>
            </a:r>
            <a:endParaRPr lang="en-US" sz="700" i="0" kern="1200" dirty="0" smtClean="0">
              <a:solidFill>
                <a:srgbClr val="084A9C"/>
              </a:solidFill>
              <a:latin typeface="+mn-lt"/>
              <a:ea typeface="+mn-ea"/>
              <a:cs typeface="+mn-cs"/>
            </a:endParaRPr>
          </a:p>
          <a:p>
            <a:pPr algn="ctr"/>
            <a:r>
              <a:rPr lang="en-US" sz="700" kern="1200" dirty="0" smtClean="0">
                <a:solidFill>
                  <a:srgbClr val="084A9C"/>
                </a:solidFill>
                <a:latin typeface="+mn-lt"/>
                <a:ea typeface="+mn-ea"/>
                <a:cs typeface="+mn-cs"/>
              </a:rPr>
              <a:t> </a:t>
            </a:r>
          </a:p>
          <a:p>
            <a:r>
              <a:rPr lang="en-US" sz="700" kern="1200" dirty="0" smtClean="0">
                <a:solidFill>
                  <a:srgbClr val="084A9C"/>
                </a:solidFill>
                <a:latin typeface="+mn-lt"/>
                <a:ea typeface="+mn-ea"/>
                <a:cs typeface="+mn-cs"/>
              </a:rPr>
              <a:t>This information has not been publicly disclosed and may be privileged and confidential.  It is for internal government use only and must not be disseminated, distributed, or copied to persons not authorized to receive the information.  Unauthorized disclosure may result in prosecution to the full extent of the law.</a:t>
            </a:r>
          </a:p>
          <a:p>
            <a:endParaRPr lang="en-US" sz="800" dirty="0">
              <a:latin typeface="+mn-lt"/>
            </a:endParaRPr>
          </a:p>
        </p:txBody>
      </p:sp>
    </p:spTree>
    <p:extLst>
      <p:ext uri="{BB962C8B-B14F-4D97-AF65-F5344CB8AC3E}">
        <p14:creationId xmlns:p14="http://schemas.microsoft.com/office/powerpoint/2010/main" val="2337186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What Problem Am I Trying to Solve:</a:t>
            </a:r>
            <a:br>
              <a:rPr lang="en-US" dirty="0" smtClean="0"/>
            </a:br>
            <a:r>
              <a:rPr lang="en-US" sz="3200" dirty="0"/>
              <a:t>Classification of Comments for </a:t>
            </a:r>
            <a:r>
              <a:rPr lang="en-US" sz="3200" dirty="0" smtClean="0"/>
              <a:t>SMEs and Analysis</a:t>
            </a:r>
            <a:endParaRPr lang="en-US" sz="3200" dirty="0"/>
          </a:p>
        </p:txBody>
      </p:sp>
      <p:graphicFrame>
        <p:nvGraphicFramePr>
          <p:cNvPr id="2" name="Diagram 1"/>
          <p:cNvGraphicFramePr/>
          <p:nvPr>
            <p:extLst>
              <p:ext uri="{D42A27DB-BD31-4B8C-83A1-F6EECF244321}">
                <p14:modId xmlns:p14="http://schemas.microsoft.com/office/powerpoint/2010/main" val="2149371951"/>
              </p:ext>
            </p:extLst>
          </p:nvPr>
        </p:nvGraphicFramePr>
        <p:xfrm>
          <a:off x="494269" y="1721707"/>
          <a:ext cx="8287265" cy="4102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0484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Timeline of Current General Process</a:t>
            </a:r>
            <a:endParaRPr lang="en-US" dirty="0"/>
          </a:p>
        </p:txBody>
      </p:sp>
      <p:graphicFrame>
        <p:nvGraphicFramePr>
          <p:cNvPr id="6" name="Diagram 5"/>
          <p:cNvGraphicFramePr/>
          <p:nvPr>
            <p:extLst>
              <p:ext uri="{D42A27DB-BD31-4B8C-83A1-F6EECF244321}">
                <p14:modId xmlns:p14="http://schemas.microsoft.com/office/powerpoint/2010/main" val="3832086160"/>
              </p:ext>
            </p:extLst>
          </p:nvPr>
        </p:nvGraphicFramePr>
        <p:xfrm>
          <a:off x="245074" y="1555236"/>
          <a:ext cx="8701217" cy="45737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03067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a:bodyPr>
          <a:lstStyle/>
          <a:p>
            <a:r>
              <a:rPr lang="en-US" dirty="0" smtClean="0"/>
              <a:t>Simplified, high-level explanation of the approach</a:t>
            </a:r>
          </a:p>
          <a:p>
            <a:r>
              <a:rPr lang="en-US" dirty="0" smtClean="0"/>
              <a:t>Method Choice: Topic Modeling (</a:t>
            </a:r>
            <a:r>
              <a:rPr lang="en-US" dirty="0" err="1" smtClean="0"/>
              <a:t>topicmodels</a:t>
            </a:r>
            <a:r>
              <a:rPr lang="en-US" dirty="0" smtClean="0"/>
              <a:t> package)</a:t>
            </a:r>
          </a:p>
          <a:p>
            <a:pPr lvl="1"/>
            <a:r>
              <a:rPr lang="en-US" dirty="0" smtClean="0"/>
              <a:t>Since comments can refer to multiple parts of the regulation, topic modeling, using Latent </a:t>
            </a:r>
            <a:r>
              <a:rPr lang="en-US" dirty="0" err="1" smtClean="0"/>
              <a:t>Dirichlet</a:t>
            </a:r>
            <a:r>
              <a:rPr lang="en-US" dirty="0" smtClean="0"/>
              <a:t> Allocation (LDA), is a better approach to other standard classification approaches</a:t>
            </a:r>
          </a:p>
          <a:p>
            <a:pPr lvl="1"/>
            <a:r>
              <a:rPr lang="en-US" dirty="0" smtClean="0"/>
              <a:t>Since topic modeling is more for clustering instead of classification, must combine model outputs to bridge the comments to the regulation sections via the model topics</a:t>
            </a:r>
          </a:p>
        </p:txBody>
      </p:sp>
      <p:sp>
        <p:nvSpPr>
          <p:cNvPr id="7" name="Title 6"/>
          <p:cNvSpPr>
            <a:spLocks noGrp="1"/>
          </p:cNvSpPr>
          <p:nvPr>
            <p:ph type="title"/>
          </p:nvPr>
        </p:nvSpPr>
        <p:spPr/>
        <p:txBody>
          <a:bodyPr/>
          <a:lstStyle/>
          <a:p>
            <a:r>
              <a:rPr lang="en-US" dirty="0" smtClean="0"/>
              <a:t>Approach to Classification</a:t>
            </a:r>
            <a:endParaRPr lang="en-US" dirty="0"/>
          </a:p>
        </p:txBody>
      </p:sp>
    </p:spTree>
    <p:extLst>
      <p:ext uri="{BB962C8B-B14F-4D97-AF65-F5344CB8AC3E}">
        <p14:creationId xmlns:p14="http://schemas.microsoft.com/office/powerpoint/2010/main" val="31394191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Simplify This Workflow with Higher-Level </a:t>
            </a:r>
            <a:br>
              <a:rPr lang="en-US" dirty="0" smtClean="0"/>
            </a:br>
            <a:r>
              <a:rPr lang="en-US" dirty="0" smtClean="0"/>
              <a:t>Classification/Topic Modeling Workflow</a:t>
            </a:r>
            <a:endParaRPr lang="en-US" dirty="0"/>
          </a:p>
        </p:txBody>
      </p:sp>
      <p:graphicFrame>
        <p:nvGraphicFramePr>
          <p:cNvPr id="6" name="Diagram 5"/>
          <p:cNvGraphicFramePr/>
          <p:nvPr>
            <p:extLst>
              <p:ext uri="{D42A27DB-BD31-4B8C-83A1-F6EECF244321}">
                <p14:modId xmlns:p14="http://schemas.microsoft.com/office/powerpoint/2010/main" val="433530401"/>
              </p:ext>
            </p:extLst>
          </p:nvPr>
        </p:nvGraphicFramePr>
        <p:xfrm>
          <a:off x="245074" y="1555236"/>
          <a:ext cx="8701217" cy="45737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245074" y="1652092"/>
            <a:ext cx="4533677" cy="369332"/>
          </a:xfrm>
          <a:prstGeom prst="rect">
            <a:avLst/>
          </a:prstGeom>
          <a:noFill/>
        </p:spPr>
        <p:txBody>
          <a:bodyPr wrap="none" rtlCol="0">
            <a:spAutoFit/>
          </a:bodyPr>
          <a:lstStyle/>
          <a:p>
            <a:r>
              <a:rPr lang="en-US" b="1" dirty="0" smtClean="0"/>
              <a:t>Build Topic Model from Regulation Document</a:t>
            </a:r>
            <a:endParaRPr lang="en-US" b="1" dirty="0"/>
          </a:p>
        </p:txBody>
      </p:sp>
      <p:sp>
        <p:nvSpPr>
          <p:cNvPr id="5" name="TextBox 4"/>
          <p:cNvSpPr txBox="1"/>
          <p:nvPr/>
        </p:nvSpPr>
        <p:spPr>
          <a:xfrm>
            <a:off x="633674" y="3987113"/>
            <a:ext cx="3389582" cy="369332"/>
          </a:xfrm>
          <a:prstGeom prst="rect">
            <a:avLst/>
          </a:prstGeom>
          <a:noFill/>
        </p:spPr>
        <p:txBody>
          <a:bodyPr wrap="none" rtlCol="0">
            <a:spAutoFit/>
          </a:bodyPr>
          <a:lstStyle/>
          <a:p>
            <a:r>
              <a:rPr lang="en-US" b="1" dirty="0" smtClean="0"/>
              <a:t>Prepare Comments for the Model</a:t>
            </a:r>
            <a:endParaRPr lang="en-US" b="1" dirty="0"/>
          </a:p>
        </p:txBody>
      </p:sp>
    </p:spTree>
    <p:extLst>
      <p:ext uri="{BB962C8B-B14F-4D97-AF65-F5344CB8AC3E}">
        <p14:creationId xmlns:p14="http://schemas.microsoft.com/office/powerpoint/2010/main" val="35339426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Quick Peek at the Model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563" t="23127" r="31549" b="15578"/>
          <a:stretch/>
        </p:blipFill>
        <p:spPr>
          <a:xfrm>
            <a:off x="552617" y="2920795"/>
            <a:ext cx="2260281" cy="2285488"/>
          </a:xfrm>
          <a:prstGeom prst="rect">
            <a:avLst/>
          </a:prstGeom>
        </p:spPr>
      </p:pic>
      <p:sp>
        <p:nvSpPr>
          <p:cNvPr id="5" name="TextBox 4"/>
          <p:cNvSpPr txBox="1"/>
          <p:nvPr/>
        </p:nvSpPr>
        <p:spPr>
          <a:xfrm>
            <a:off x="693846" y="1984672"/>
            <a:ext cx="1960730" cy="646331"/>
          </a:xfrm>
          <a:prstGeom prst="rect">
            <a:avLst/>
          </a:prstGeom>
          <a:noFill/>
        </p:spPr>
        <p:txBody>
          <a:bodyPr wrap="none" rtlCol="0">
            <a:spAutoFit/>
          </a:bodyPr>
          <a:lstStyle/>
          <a:p>
            <a:pPr algn="ctr"/>
            <a:r>
              <a:rPr lang="en-US" b="1" dirty="0"/>
              <a:t>Encounter Data </a:t>
            </a:r>
            <a:r>
              <a:rPr lang="en-US" b="1" dirty="0" smtClean="0"/>
              <a:t>as</a:t>
            </a:r>
          </a:p>
          <a:p>
            <a:pPr algn="ctr"/>
            <a:r>
              <a:rPr lang="en-US" b="1" dirty="0" smtClean="0"/>
              <a:t>a </a:t>
            </a:r>
            <a:r>
              <a:rPr lang="en-US" b="1" dirty="0"/>
              <a:t>Diagnosis </a:t>
            </a:r>
            <a:r>
              <a:rPr lang="en-US" b="1" dirty="0" smtClean="0"/>
              <a:t>Source</a:t>
            </a:r>
            <a:endParaRPr lang="en-US" b="1"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9859" t="11634" r="25211" b="13549"/>
          <a:stretch/>
        </p:blipFill>
        <p:spPr>
          <a:xfrm>
            <a:off x="3119382" y="2816229"/>
            <a:ext cx="2807594" cy="2390054"/>
          </a:xfrm>
          <a:prstGeom prst="rect">
            <a:avLst/>
          </a:prstGeom>
        </p:spPr>
      </p:pic>
      <p:sp>
        <p:nvSpPr>
          <p:cNvPr id="7" name="TextBox 6"/>
          <p:cNvSpPr txBox="1"/>
          <p:nvPr/>
        </p:nvSpPr>
        <p:spPr>
          <a:xfrm>
            <a:off x="4000758" y="2123171"/>
            <a:ext cx="1257908" cy="369332"/>
          </a:xfrm>
          <a:prstGeom prst="rect">
            <a:avLst/>
          </a:prstGeom>
          <a:noFill/>
        </p:spPr>
        <p:txBody>
          <a:bodyPr wrap="none" rtlCol="0">
            <a:spAutoFit/>
          </a:bodyPr>
          <a:lstStyle/>
          <a:p>
            <a:pPr algn="ctr"/>
            <a:r>
              <a:rPr lang="en-US" b="1" dirty="0" smtClean="0"/>
              <a:t>ESRD Rates</a:t>
            </a:r>
            <a:endParaRPr lang="en-US" b="1"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6056" t="24704" r="33521" b="26619"/>
          <a:stretch/>
        </p:blipFill>
        <p:spPr>
          <a:xfrm>
            <a:off x="6323612" y="2825361"/>
            <a:ext cx="2371790" cy="2371791"/>
          </a:xfrm>
          <a:prstGeom prst="rect">
            <a:avLst/>
          </a:prstGeom>
        </p:spPr>
      </p:pic>
      <p:sp>
        <p:nvSpPr>
          <p:cNvPr id="9" name="TextBox 8"/>
          <p:cNvSpPr txBox="1"/>
          <p:nvPr/>
        </p:nvSpPr>
        <p:spPr>
          <a:xfrm>
            <a:off x="6601418" y="1984672"/>
            <a:ext cx="1861087" cy="646331"/>
          </a:xfrm>
          <a:prstGeom prst="rect">
            <a:avLst/>
          </a:prstGeom>
          <a:noFill/>
        </p:spPr>
        <p:txBody>
          <a:bodyPr wrap="none" rtlCol="0">
            <a:spAutoFit/>
          </a:bodyPr>
          <a:lstStyle/>
          <a:p>
            <a:pPr algn="ctr"/>
            <a:r>
              <a:rPr lang="en-US" b="1" dirty="0"/>
              <a:t>Star </a:t>
            </a:r>
            <a:r>
              <a:rPr lang="en-US" b="1" dirty="0" smtClean="0"/>
              <a:t>Ratings:</a:t>
            </a:r>
          </a:p>
          <a:p>
            <a:pPr algn="ctr"/>
            <a:r>
              <a:rPr lang="en-US" b="1" dirty="0" smtClean="0"/>
              <a:t>Display </a:t>
            </a:r>
            <a:r>
              <a:rPr lang="en-US" b="1" dirty="0"/>
              <a:t>Measures</a:t>
            </a:r>
          </a:p>
        </p:txBody>
      </p:sp>
    </p:spTree>
    <p:extLst>
      <p:ext uri="{BB962C8B-B14F-4D97-AF65-F5344CB8AC3E}">
        <p14:creationId xmlns:p14="http://schemas.microsoft.com/office/powerpoint/2010/main" val="1764001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Saves time for all involved</a:t>
            </a:r>
          </a:p>
          <a:p>
            <a:r>
              <a:rPr lang="en-US" dirty="0" smtClean="0"/>
              <a:t>Quicker to briefing, which hopefully will lead to faster decisions (show effect on sample briefing timeline</a:t>
            </a:r>
            <a:r>
              <a:rPr lang="en-US" dirty="0" smtClean="0"/>
              <a:t>)</a:t>
            </a:r>
          </a:p>
          <a:p>
            <a:pPr lvl="1"/>
            <a:r>
              <a:rPr lang="en-US" dirty="0" smtClean="0"/>
              <a:t>Less down time</a:t>
            </a:r>
            <a:endParaRPr lang="en-US" dirty="0" smtClean="0"/>
          </a:p>
          <a:p>
            <a:pPr lvl="1"/>
            <a:r>
              <a:rPr lang="en-US" dirty="0" smtClean="0"/>
              <a:t>More time to write final text </a:t>
            </a:r>
            <a:r>
              <a:rPr lang="en-US" smtClean="0"/>
              <a:t>and/or responses</a:t>
            </a:r>
            <a:endParaRPr lang="en-US" dirty="0" smtClean="0"/>
          </a:p>
          <a:p>
            <a:r>
              <a:rPr lang="en-US" dirty="0" smtClean="0"/>
              <a:t>Allows time for in-depth statistical analysis. Ex:</a:t>
            </a:r>
          </a:p>
          <a:p>
            <a:pPr lvl="1"/>
            <a:r>
              <a:rPr lang="en-US" dirty="0" smtClean="0"/>
              <a:t>Comment counts by industry by topic</a:t>
            </a:r>
          </a:p>
          <a:p>
            <a:pPr lvl="1"/>
            <a:r>
              <a:rPr lang="en-US" dirty="0" smtClean="0"/>
              <a:t>Possible sentiment analysis</a:t>
            </a:r>
          </a:p>
        </p:txBody>
      </p:sp>
      <p:sp>
        <p:nvSpPr>
          <p:cNvPr id="3" name="Title 2"/>
          <p:cNvSpPr>
            <a:spLocks noGrp="1"/>
          </p:cNvSpPr>
          <p:nvPr>
            <p:ph type="title"/>
          </p:nvPr>
        </p:nvSpPr>
        <p:spPr/>
        <p:txBody>
          <a:bodyPr/>
          <a:lstStyle/>
          <a:p>
            <a:r>
              <a:rPr lang="en-US" dirty="0" smtClean="0"/>
              <a:t>Benefits to Customers</a:t>
            </a:r>
            <a:endParaRPr lang="en-US" dirty="0"/>
          </a:p>
        </p:txBody>
      </p:sp>
    </p:spTree>
    <p:extLst>
      <p:ext uri="{BB962C8B-B14F-4D97-AF65-F5344CB8AC3E}">
        <p14:creationId xmlns:p14="http://schemas.microsoft.com/office/powerpoint/2010/main" val="42448539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4588</TotalTime>
  <Words>373</Words>
  <Application>Microsoft Office PowerPoint</Application>
  <PresentationFormat>On-screen Show (4:3)</PresentationFormat>
  <Paragraphs>55</Paragraphs>
  <Slides>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Classification and Text Analysis of Public Comments to Regulations</vt:lpstr>
      <vt:lpstr>What Problem Am I Trying to Solve: Classification of Comments for SMEs and Analysis</vt:lpstr>
      <vt:lpstr>Timeline of Current General Process</vt:lpstr>
      <vt:lpstr>Approach to Classification</vt:lpstr>
      <vt:lpstr>Simplify This Workflow with Higher-Level  Classification/Topic Modeling Workflow</vt:lpstr>
      <vt:lpstr>Quick Peek at the Model</vt:lpstr>
      <vt:lpstr>Benefits to Customers</vt:lpstr>
    </vt:vector>
  </TitlesOfParts>
  <Company>CMS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 14 Part D Payment Reconciliation</dc:title>
  <dc:creator>Raghav Aggarwal</dc:creator>
  <cp:lastModifiedBy>Arthur Pignotti</cp:lastModifiedBy>
  <cp:revision>306</cp:revision>
  <dcterms:created xsi:type="dcterms:W3CDTF">2016-08-10T17:34:24Z</dcterms:created>
  <dcterms:modified xsi:type="dcterms:W3CDTF">2018-09-26T17:50:28Z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-29565832</vt:i4>
  </property>
  <property fmtid="{D5CDD505-2E9C-101B-9397-08002B2CF9AE}" pid="3" name="_NewReviewCycle">
    <vt:lpwstr/>
  </property>
  <property fmtid="{D5CDD505-2E9C-101B-9397-08002B2CF9AE}" pid="4" name="_EmailSubject">
    <vt:lpwstr>2016 recon deck</vt:lpwstr>
  </property>
  <property fmtid="{D5CDD505-2E9C-101B-9397-08002B2CF9AE}" pid="5" name="_AuthorEmail">
    <vt:lpwstr>Arthur.Pignotti@cms.hhs.gov</vt:lpwstr>
  </property>
  <property fmtid="{D5CDD505-2E9C-101B-9397-08002B2CF9AE}" pid="6" name="_AuthorEmailDisplayName">
    <vt:lpwstr>Pignotti, Arthur J. (CMS/CM)</vt:lpwstr>
  </property>
  <property fmtid="{D5CDD505-2E9C-101B-9397-08002B2CF9AE}" pid="7" name="_PreviousAdHocReviewCycleID">
    <vt:i4>1366071195</vt:i4>
  </property>
</Properties>
</file>